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Lst>
  <p:sldSz cy="6858000" cx="1218882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3" roundtripDataSignature="AMtx7mgTmAh5/RtCKqA3SoR58c1PIom9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3149A1-E7A3-426D-8C2B-51DF94564867}">
  <a:tblStyle styleId="{D73149A1-E7A3-426D-8C2B-51DF94564867}" styleName="Table_0">
    <a:wholeTbl>
      <a:tcTxStyle b="off" i="off">
        <a:font>
          <a:latin typeface="Arial"/>
          <a:ea typeface="Arial"/>
          <a:cs typeface="Arial"/>
        </a:font>
        <a:schemeClr val="dk1"/>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tcBdr>
      </a:tcStyle>
    </a:band1H>
    <a:band2H>
      <a:tcTxStyle b="off" i="off"/>
    </a:band2H>
    <a:band1V>
      <a:tcTxStyle b="off" i="off"/>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cBdr>
      </a:tcStyle>
    </a:band1V>
    <a:band2V>
      <a:tcTxStyle b="off" i="off"/>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6"/>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6"/>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customschemas.google.com/relationships/presentationmetadata" Target="metadata"/><Relationship Id="rId12"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6" name="Google Shape;936;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1" name="Google Shape;941;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lnSpc>
                <a:spcPct val="100000"/>
              </a:lnSpc>
              <a:spcBef>
                <a:spcPts val="0"/>
              </a:spcBef>
              <a:spcAft>
                <a:spcPts val="0"/>
              </a:spcAft>
              <a:buClr>
                <a:schemeClr val="dk1"/>
              </a:buClr>
              <a:buSzPts val="1200"/>
              <a:buFont typeface="Arial"/>
              <a:buChar char="•"/>
            </a:pPr>
            <a:r>
              <a:rPr lang="en-US"/>
              <a:t>Please replace photograph with your team member by right click on image &gt; change picture</a:t>
            </a:r>
            <a:endParaRPr/>
          </a:p>
          <a:p>
            <a:pPr indent="-171450" lvl="0" marL="171450" rtl="0" algn="l">
              <a:lnSpc>
                <a:spcPct val="100000"/>
              </a:lnSpc>
              <a:spcBef>
                <a:spcPts val="0"/>
              </a:spcBef>
              <a:spcAft>
                <a:spcPts val="0"/>
              </a:spcAft>
              <a:buClr>
                <a:schemeClr val="dk1"/>
              </a:buClr>
              <a:buSzPts val="1200"/>
              <a:buFont typeface="Arial"/>
              <a:buChar char="•"/>
            </a:pPr>
            <a:r>
              <a:rPr lang="en-US"/>
              <a:t>Please add role and company name and add your email ID.</a:t>
            </a:r>
            <a:endParaRPr/>
          </a:p>
          <a:p>
            <a:pPr indent="-171450" lvl="0" marL="171450" rtl="0" algn="l">
              <a:lnSpc>
                <a:spcPct val="100000"/>
              </a:lnSpc>
              <a:spcBef>
                <a:spcPts val="0"/>
              </a:spcBef>
              <a:spcAft>
                <a:spcPts val="0"/>
              </a:spcAft>
              <a:buClr>
                <a:schemeClr val="dk1"/>
              </a:buClr>
              <a:buSzPts val="1200"/>
              <a:buFont typeface="Arial"/>
              <a:buChar char="•"/>
            </a:pPr>
            <a:r>
              <a:rPr lang="en-US"/>
              <a:t>Feel free to remove extra picture and details if team size is smaller</a:t>
            </a:r>
            <a:endParaRPr/>
          </a:p>
        </p:txBody>
      </p:sp>
      <p:sp>
        <p:nvSpPr>
          <p:cNvPr id="942" name="Google Shape;942;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9" name="Google Shape;959;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b="1" lang="en-US"/>
              <a:t>Problem</a:t>
            </a:r>
            <a:r>
              <a:rPr lang="en-US"/>
              <a:t>: Please briefly mention what is the problem you are trying to solve / what is problem statement</a:t>
            </a:r>
            <a:br>
              <a:rPr lang="en-US"/>
            </a:br>
            <a:r>
              <a:rPr b="1" lang="en-US"/>
              <a:t>Solution</a:t>
            </a:r>
            <a:r>
              <a:rPr lang="en-US"/>
              <a:t>: What approach you took to solve the problem/ what is the solution / your solution to the problem </a:t>
            </a:r>
            <a:endParaRPr/>
          </a:p>
        </p:txBody>
      </p:sp>
      <p:sp>
        <p:nvSpPr>
          <p:cNvPr id="960" name="Google Shape;960;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9" name="Google Shape;969;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b="1" lang="en-US"/>
              <a:t>Details: </a:t>
            </a:r>
            <a:r>
              <a:rPr b="0" lang="en-US"/>
              <a:t>Its always good to share details like who is the end-user of your solution, which department/industry will benefit and what technologies have been used.</a:t>
            </a:r>
            <a:endParaRPr/>
          </a:p>
          <a:p>
            <a:pPr indent="0" lvl="0" marL="0" rtl="0" algn="l">
              <a:lnSpc>
                <a:spcPct val="100000"/>
              </a:lnSpc>
              <a:spcBef>
                <a:spcPts val="0"/>
              </a:spcBef>
              <a:spcAft>
                <a:spcPts val="0"/>
              </a:spcAft>
              <a:buSzPts val="1400"/>
              <a:buNone/>
            </a:pPr>
            <a:r>
              <a:rPr b="1" lang="en-US"/>
              <a:t>Benefits</a:t>
            </a:r>
            <a:r>
              <a:rPr b="0" lang="en-US"/>
              <a:t>: Please include key features / value proposition of your solution </a:t>
            </a:r>
            <a:endParaRPr/>
          </a:p>
          <a:p>
            <a:pPr indent="0" lvl="0" marL="0" rtl="0" algn="l">
              <a:lnSpc>
                <a:spcPct val="100000"/>
              </a:lnSpc>
              <a:spcBef>
                <a:spcPts val="0"/>
              </a:spcBef>
              <a:spcAft>
                <a:spcPts val="0"/>
              </a:spcAft>
              <a:buSzPts val="1400"/>
              <a:buNone/>
            </a:pPr>
            <a:r>
              <a:t/>
            </a:r>
            <a:endParaRPr b="0"/>
          </a:p>
        </p:txBody>
      </p:sp>
      <p:sp>
        <p:nvSpPr>
          <p:cNvPr id="970" name="Google Shape;970;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9" name="Google Shape;979;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You can remove the slide if you are not showing </a:t>
            </a:r>
            <a:r>
              <a:rPr b="0" lang="en-US">
                <a:solidFill>
                  <a:srgbClr val="283C46"/>
                </a:solidFill>
                <a:latin typeface="Arial"/>
                <a:ea typeface="Arial"/>
                <a:cs typeface="Arial"/>
                <a:sym typeface="Arial"/>
              </a:rPr>
              <a:t>S</a:t>
            </a:r>
            <a:r>
              <a:rPr b="0" i="0" lang="en-US">
                <a:solidFill>
                  <a:srgbClr val="283C46"/>
                </a:solidFill>
                <a:latin typeface="Arial"/>
                <a:ea typeface="Arial"/>
                <a:cs typeface="Arial"/>
                <a:sym typeface="Arial"/>
              </a:rPr>
              <a:t>olution  Architecture</a:t>
            </a:r>
            <a:endParaRPr b="0"/>
          </a:p>
        </p:txBody>
      </p:sp>
      <p:sp>
        <p:nvSpPr>
          <p:cNvPr id="980" name="Google Shape;980;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46123bedfc_0_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6" name="Google Shape;986;g146123bedfc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You can remove the slide if you are not showing </a:t>
            </a:r>
            <a:r>
              <a:rPr b="0" lang="en-US">
                <a:solidFill>
                  <a:srgbClr val="283C46"/>
                </a:solidFill>
                <a:latin typeface="Arial"/>
                <a:ea typeface="Arial"/>
                <a:cs typeface="Arial"/>
                <a:sym typeface="Arial"/>
              </a:rPr>
              <a:t>S</a:t>
            </a:r>
            <a:r>
              <a:rPr b="0" i="0" lang="en-US">
                <a:solidFill>
                  <a:srgbClr val="283C46"/>
                </a:solidFill>
                <a:latin typeface="Arial"/>
                <a:ea typeface="Arial"/>
                <a:cs typeface="Arial"/>
                <a:sym typeface="Arial"/>
              </a:rPr>
              <a:t>olution  Architecture</a:t>
            </a:r>
            <a:endParaRPr b="0"/>
          </a:p>
        </p:txBody>
      </p:sp>
      <p:sp>
        <p:nvSpPr>
          <p:cNvPr id="987" name="Google Shape;987;g146123bedfc_0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46123bedfc_4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3" name="Google Shape;993;g146123bedfc_4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a:p>
        </p:txBody>
      </p:sp>
      <p:sp>
        <p:nvSpPr>
          <p:cNvPr id="994" name="Google Shape;994;g146123bedfc_4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 Grid Light" showMasterSp="0">
  <p:cSld name="9_Title – Grid Light">
    <p:bg>
      <p:bgPr>
        <a:solidFill>
          <a:schemeClr val="accent1"/>
        </a:solidFill>
      </p:bgPr>
    </p:bg>
    <p:spTree>
      <p:nvGrpSpPr>
        <p:cNvPr id="23" name="Shape 23"/>
        <p:cNvGrpSpPr/>
        <p:nvPr/>
      </p:nvGrpSpPr>
      <p:grpSpPr>
        <a:xfrm>
          <a:off x="0" y="0"/>
          <a:ext cx="0" cy="0"/>
          <a:chOff x="0" y="0"/>
          <a:chExt cx="0" cy="0"/>
        </a:xfrm>
      </p:grpSpPr>
      <p:sp>
        <p:nvSpPr>
          <p:cNvPr id="24" name="Google Shape;24;p9"/>
          <p:cNvSpPr/>
          <p:nvPr/>
        </p:nvSpPr>
        <p:spPr>
          <a:xfrm>
            <a:off x="3554947" y="3895115"/>
            <a:ext cx="2120055" cy="2120038"/>
          </a:xfrm>
          <a:custGeom>
            <a:rect b="b" l="l" r="r" t="t"/>
            <a:pathLst>
              <a:path extrusionOk="0" h="531432" w="531436">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lt1">
              <a:alpha val="23921"/>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
        <p:nvSpPr>
          <p:cNvPr id="25" name="Google Shape;25;p9"/>
          <p:cNvSpPr/>
          <p:nvPr/>
        </p:nvSpPr>
        <p:spPr>
          <a:xfrm flipH="1" rot="8100000">
            <a:off x="7229807" y="3126446"/>
            <a:ext cx="6166943" cy="3078196"/>
          </a:xfrm>
          <a:custGeom>
            <a:rect b="b" l="l" r="r" t="t"/>
            <a:pathLst>
              <a:path extrusionOk="0" h="3078196" w="6166943">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lt1">
              <a:alpha val="23921"/>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6" name="Google Shape;26;p9"/>
          <p:cNvSpPr txBox="1"/>
          <p:nvPr>
            <p:ph type="ctrTitle"/>
          </p:nvPr>
        </p:nvSpPr>
        <p:spPr>
          <a:xfrm>
            <a:off x="382972" y="1371601"/>
            <a:ext cx="5292030" cy="2157916"/>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lt1"/>
              </a:buClr>
              <a:buSzPts val="5000"/>
              <a:buFont typeface="Arial"/>
              <a:buNone/>
              <a:defRPr b="1" i="0" sz="5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9"/>
          <p:cNvSpPr txBox="1"/>
          <p:nvPr>
            <p:ph idx="1" type="subTitle"/>
          </p:nvPr>
        </p:nvSpPr>
        <p:spPr>
          <a:xfrm>
            <a:off x="382972" y="3583491"/>
            <a:ext cx="5292030" cy="1752600"/>
          </a:xfrm>
          <a:prstGeom prst="rect">
            <a:avLst/>
          </a:prstGeom>
          <a:noFill/>
          <a:ln>
            <a:noFill/>
          </a:ln>
        </p:spPr>
        <p:txBody>
          <a:bodyPr anchorCtr="0" anchor="t" bIns="0" lIns="0" spcFirstLastPara="1" rIns="0" wrap="square" tIns="0">
            <a:normAutofit/>
          </a:bodyPr>
          <a:lstStyle>
            <a:lvl1pPr lvl="0" algn="l">
              <a:lnSpc>
                <a:spcPct val="85000"/>
              </a:lnSpc>
              <a:spcBef>
                <a:spcPts val="800"/>
              </a:spcBef>
              <a:spcAft>
                <a:spcPts val="0"/>
              </a:spcAft>
              <a:buClr>
                <a:schemeClr val="lt1"/>
              </a:buClr>
              <a:buSzPts val="2800"/>
              <a:buNone/>
              <a:defRPr b="1" i="0" sz="2800">
                <a:solidFill>
                  <a:schemeClr val="lt1"/>
                </a:solidFill>
                <a:latin typeface="Arial"/>
                <a:ea typeface="Arial"/>
                <a:cs typeface="Arial"/>
                <a:sym typeface="Arial"/>
              </a:defRPr>
            </a:lvl1pPr>
            <a:lvl2pPr lvl="1" algn="ctr">
              <a:lnSpc>
                <a:spcPct val="100000"/>
              </a:lnSpc>
              <a:spcBef>
                <a:spcPts val="500"/>
              </a:spcBef>
              <a:spcAft>
                <a:spcPts val="0"/>
              </a:spcAft>
              <a:buSzPts val="2000"/>
              <a:buNone/>
              <a:defRPr>
                <a:solidFill>
                  <a:srgbClr val="888888"/>
                </a:solidFill>
              </a:defRPr>
            </a:lvl2pPr>
            <a:lvl3pPr lvl="2" algn="ctr">
              <a:lnSpc>
                <a:spcPct val="100000"/>
              </a:lnSpc>
              <a:spcBef>
                <a:spcPts val="300"/>
              </a:spcBef>
              <a:spcAft>
                <a:spcPts val="0"/>
              </a:spcAft>
              <a:buSzPts val="2000"/>
              <a:buNone/>
              <a:defRPr>
                <a:solidFill>
                  <a:srgbClr val="888888"/>
                </a:solidFill>
              </a:defRPr>
            </a:lvl3pPr>
            <a:lvl4pPr lvl="3" algn="ctr">
              <a:lnSpc>
                <a:spcPct val="100000"/>
              </a:lnSpc>
              <a:spcBef>
                <a:spcPts val="200"/>
              </a:spcBef>
              <a:spcAft>
                <a:spcPts val="0"/>
              </a:spcAft>
              <a:buSzPts val="2000"/>
              <a:buNone/>
              <a:defRPr>
                <a:solidFill>
                  <a:srgbClr val="888888"/>
                </a:solidFill>
              </a:defRPr>
            </a:lvl4pPr>
            <a:lvl5pPr lvl="4" algn="ctr">
              <a:lnSpc>
                <a:spcPct val="100000"/>
              </a:lnSpc>
              <a:spcBef>
                <a:spcPts val="100"/>
              </a:spcBef>
              <a:spcAft>
                <a:spcPts val="0"/>
              </a:spcAft>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pic>
        <p:nvPicPr>
          <p:cNvPr descr="A picture containing person, hand&#10;&#10;Description automatically generated" id="28" name="Google Shape;28;p9"/>
          <p:cNvPicPr preferRelativeResize="0"/>
          <p:nvPr/>
        </p:nvPicPr>
        <p:blipFill rotWithShape="1">
          <a:blip r:embed="rId2">
            <a:alphaModFix/>
          </a:blip>
          <a:srcRect b="0" l="0" r="0" t="0"/>
          <a:stretch/>
        </p:blipFill>
        <p:spPr>
          <a:xfrm>
            <a:off x="5065839" y="167191"/>
            <a:ext cx="7245096" cy="6858000"/>
          </a:xfrm>
          <a:prstGeom prst="rect">
            <a:avLst/>
          </a:prstGeom>
          <a:noFill/>
          <a:ln>
            <a:noFill/>
          </a:ln>
        </p:spPr>
      </p:pic>
      <p:pic>
        <p:nvPicPr>
          <p:cNvPr descr="A black background with white text&#10;&#10;Description automatically generated with medium confidence" id="29" name="Google Shape;29;p9"/>
          <p:cNvPicPr preferRelativeResize="0"/>
          <p:nvPr/>
        </p:nvPicPr>
        <p:blipFill rotWithShape="1">
          <a:blip r:embed="rId3">
            <a:alphaModFix/>
          </a:blip>
          <a:srcRect b="0" l="0" r="0" t="0"/>
          <a:stretch/>
        </p:blipFill>
        <p:spPr>
          <a:xfrm>
            <a:off x="382971" y="5905500"/>
            <a:ext cx="3334023" cy="491279"/>
          </a:xfrm>
          <a:prstGeom prst="rect">
            <a:avLst/>
          </a:prstGeom>
          <a:noFill/>
          <a:ln>
            <a:noFill/>
          </a:ln>
        </p:spPr>
      </p:pic>
    </p:spTree>
  </p:cSld>
  <p:clrMapOvr>
    <a:masterClrMapping/>
  </p:clrMapOvr>
  <p:extLst>
    <p:ext uri="{DCECCB84-F9BA-43D5-87BE-67443E8EF086}">
      <p15:sldGuideLst>
        <p15:guide id="1" pos="383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p:cSld name="Venn Diagram">
    <p:spTree>
      <p:nvGrpSpPr>
        <p:cNvPr id="100" name="Shape 100"/>
        <p:cNvGrpSpPr/>
        <p:nvPr/>
      </p:nvGrpSpPr>
      <p:grpSpPr>
        <a:xfrm>
          <a:off x="0" y="0"/>
          <a:ext cx="0" cy="0"/>
          <a:chOff x="0" y="0"/>
          <a:chExt cx="0" cy="0"/>
        </a:xfrm>
      </p:grpSpPr>
      <p:sp>
        <p:nvSpPr>
          <p:cNvPr id="101" name="Google Shape;101;p20"/>
          <p:cNvSpPr/>
          <p:nvPr>
            <p:ph idx="1" type="body"/>
          </p:nvPr>
        </p:nvSpPr>
        <p:spPr>
          <a:xfrm>
            <a:off x="7193142" y="1627356"/>
            <a:ext cx="4283708" cy="4283708"/>
          </a:xfrm>
          <a:prstGeom prst="ellipse">
            <a:avLst/>
          </a:prstGeom>
          <a:solidFill>
            <a:schemeClr val="accent3">
              <a:alpha val="74117"/>
            </a:schemeClr>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400"/>
              <a:buNone/>
              <a:defRPr b="1" sz="2400">
                <a:solidFill>
                  <a:schemeClr val="lt1"/>
                </a:solidFil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2" name="Google Shape;102;p20"/>
          <p:cNvSpPr/>
          <p:nvPr>
            <p:ph idx="2" type="body"/>
          </p:nvPr>
        </p:nvSpPr>
        <p:spPr>
          <a:xfrm>
            <a:off x="3912696" y="1627356"/>
            <a:ext cx="4283708" cy="4283708"/>
          </a:xfrm>
          <a:prstGeom prst="ellipse">
            <a:avLst/>
          </a:prstGeom>
          <a:solidFill>
            <a:schemeClr val="accent1">
              <a:alpha val="74117"/>
            </a:schemeClr>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400"/>
              <a:buNone/>
              <a:defRPr b="1" sz="2400">
                <a:solidFill>
                  <a:schemeClr val="lt1"/>
                </a:solidFil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3" name="Google Shape;103;p20"/>
          <p:cNvSpPr/>
          <p:nvPr>
            <p:ph idx="3" type="body"/>
          </p:nvPr>
        </p:nvSpPr>
        <p:spPr>
          <a:xfrm>
            <a:off x="632250" y="1627356"/>
            <a:ext cx="4283708" cy="4283708"/>
          </a:xfrm>
          <a:prstGeom prst="ellipse">
            <a:avLst/>
          </a:prstGeom>
          <a:solidFill>
            <a:schemeClr val="accent2">
              <a:alpha val="74117"/>
            </a:schemeClr>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400"/>
              <a:buNone/>
              <a:defRPr b="1" sz="2400">
                <a:solidFill>
                  <a:schemeClr val="lt1"/>
                </a:solidFil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4" name="Google Shape;104;p20"/>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hotos">
  <p:cSld name="6 Photos">
    <p:spTree>
      <p:nvGrpSpPr>
        <p:cNvPr id="105" name="Shape 105"/>
        <p:cNvGrpSpPr/>
        <p:nvPr/>
      </p:nvGrpSpPr>
      <p:grpSpPr>
        <a:xfrm>
          <a:off x="0" y="0"/>
          <a:ext cx="0" cy="0"/>
          <a:chOff x="0" y="0"/>
          <a:chExt cx="0" cy="0"/>
        </a:xfrm>
      </p:grpSpPr>
      <p:sp>
        <p:nvSpPr>
          <p:cNvPr id="106" name="Google Shape;106;p21"/>
          <p:cNvSpPr/>
          <p:nvPr>
            <p:ph idx="2" type="pic"/>
          </p:nvPr>
        </p:nvSpPr>
        <p:spPr>
          <a:xfrm>
            <a:off x="381001" y="1171575"/>
            <a:ext cx="3642338" cy="2407920"/>
          </a:xfrm>
          <a:prstGeom prst="rect">
            <a:avLst/>
          </a:prstGeom>
          <a:noFill/>
          <a:ln>
            <a:noFill/>
          </a:ln>
        </p:spPr>
      </p:sp>
      <p:sp>
        <p:nvSpPr>
          <p:cNvPr id="107" name="Google Shape;107;p21"/>
          <p:cNvSpPr/>
          <p:nvPr>
            <p:ph idx="3" type="pic"/>
          </p:nvPr>
        </p:nvSpPr>
        <p:spPr>
          <a:xfrm>
            <a:off x="4272451" y="1171575"/>
            <a:ext cx="3642338" cy="2407920"/>
          </a:xfrm>
          <a:prstGeom prst="rect">
            <a:avLst/>
          </a:prstGeom>
          <a:noFill/>
          <a:ln>
            <a:noFill/>
          </a:ln>
        </p:spPr>
      </p:sp>
      <p:sp>
        <p:nvSpPr>
          <p:cNvPr id="108" name="Google Shape;108;p21"/>
          <p:cNvSpPr/>
          <p:nvPr>
            <p:ph idx="4" type="pic"/>
          </p:nvPr>
        </p:nvSpPr>
        <p:spPr>
          <a:xfrm>
            <a:off x="8163901" y="1171575"/>
            <a:ext cx="3642338" cy="2407920"/>
          </a:xfrm>
          <a:prstGeom prst="rect">
            <a:avLst/>
          </a:prstGeom>
          <a:noFill/>
          <a:ln>
            <a:noFill/>
          </a:ln>
        </p:spPr>
      </p:sp>
      <p:sp>
        <p:nvSpPr>
          <p:cNvPr id="109" name="Google Shape;109;p21"/>
          <p:cNvSpPr/>
          <p:nvPr>
            <p:ph idx="5" type="pic"/>
          </p:nvPr>
        </p:nvSpPr>
        <p:spPr>
          <a:xfrm>
            <a:off x="381001" y="3803650"/>
            <a:ext cx="3642338" cy="2407920"/>
          </a:xfrm>
          <a:prstGeom prst="rect">
            <a:avLst/>
          </a:prstGeom>
          <a:noFill/>
          <a:ln>
            <a:noFill/>
          </a:ln>
        </p:spPr>
      </p:sp>
      <p:sp>
        <p:nvSpPr>
          <p:cNvPr id="110" name="Google Shape;110;p21"/>
          <p:cNvSpPr/>
          <p:nvPr>
            <p:ph idx="6" type="pic"/>
          </p:nvPr>
        </p:nvSpPr>
        <p:spPr>
          <a:xfrm>
            <a:off x="4272451" y="3803650"/>
            <a:ext cx="3642338" cy="2407920"/>
          </a:xfrm>
          <a:prstGeom prst="rect">
            <a:avLst/>
          </a:prstGeom>
          <a:noFill/>
          <a:ln>
            <a:noFill/>
          </a:ln>
        </p:spPr>
      </p:sp>
      <p:sp>
        <p:nvSpPr>
          <p:cNvPr id="111" name="Google Shape;111;p21"/>
          <p:cNvSpPr/>
          <p:nvPr>
            <p:ph idx="7" type="pic"/>
          </p:nvPr>
        </p:nvSpPr>
        <p:spPr>
          <a:xfrm>
            <a:off x="8163901" y="3803650"/>
            <a:ext cx="3642338" cy="2407920"/>
          </a:xfrm>
          <a:prstGeom prst="rect">
            <a:avLst/>
          </a:prstGeom>
          <a:noFill/>
          <a:ln>
            <a:noFill/>
          </a:ln>
        </p:spPr>
      </p:sp>
      <p:sp>
        <p:nvSpPr>
          <p:cNvPr id="112" name="Google Shape;112;p21"/>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13" name="Shape 113"/>
        <p:cNvGrpSpPr/>
        <p:nvPr/>
      </p:nvGrpSpPr>
      <p:grpSpPr>
        <a:xfrm>
          <a:off x="0" y="0"/>
          <a:ext cx="0" cy="0"/>
          <a:chOff x="0" y="0"/>
          <a:chExt cx="0" cy="0"/>
        </a:xfrm>
      </p:grpSpPr>
      <p:sp>
        <p:nvSpPr>
          <p:cNvPr id="114" name="Google Shape;114;p22"/>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s">
  <p:cSld name="1_Icons">
    <p:spTree>
      <p:nvGrpSpPr>
        <p:cNvPr id="115" name="Shape 115"/>
        <p:cNvGrpSpPr/>
        <p:nvPr/>
      </p:nvGrpSpPr>
      <p:grpSpPr>
        <a:xfrm>
          <a:off x="0" y="0"/>
          <a:ext cx="0" cy="0"/>
          <a:chOff x="0" y="0"/>
          <a:chExt cx="0" cy="0"/>
        </a:xfrm>
      </p:grpSpPr>
      <p:sp>
        <p:nvSpPr>
          <p:cNvPr id="116" name="Google Shape;116;p23"/>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3"/>
          <p:cNvSpPr/>
          <p:nvPr/>
        </p:nvSpPr>
        <p:spPr>
          <a:xfrm flipH="1">
            <a:off x="-6" y="1276793"/>
            <a:ext cx="3712033" cy="1619825"/>
          </a:xfrm>
          <a:prstGeom prst="leftBracke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8" name="Google Shape;118;p23"/>
          <p:cNvSpPr txBox="1"/>
          <p:nvPr/>
        </p:nvSpPr>
        <p:spPr>
          <a:xfrm>
            <a:off x="2068394" y="2580873"/>
            <a:ext cx="1142892"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Robot Attended</a:t>
            </a:r>
            <a:endParaRPr b="0" i="0" sz="1400" u="none" cap="none" strike="noStrike">
              <a:solidFill>
                <a:srgbClr val="000000"/>
              </a:solidFill>
              <a:latin typeface="Arial"/>
              <a:ea typeface="Arial"/>
              <a:cs typeface="Arial"/>
              <a:sym typeface="Arial"/>
            </a:endParaRPr>
          </a:p>
        </p:txBody>
      </p:sp>
      <p:sp>
        <p:nvSpPr>
          <p:cNvPr id="119" name="Google Shape;119;p23"/>
          <p:cNvSpPr txBox="1"/>
          <p:nvPr/>
        </p:nvSpPr>
        <p:spPr>
          <a:xfrm>
            <a:off x="696686" y="2580873"/>
            <a:ext cx="961152"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Robot Unattended</a:t>
            </a:r>
            <a:endParaRPr b="0" i="0" sz="1400" u="none" cap="none" strike="noStrike">
              <a:solidFill>
                <a:srgbClr val="000000"/>
              </a:solidFill>
              <a:latin typeface="Arial"/>
              <a:ea typeface="Arial"/>
              <a:cs typeface="Arial"/>
              <a:sym typeface="Arial"/>
            </a:endParaRPr>
          </a:p>
        </p:txBody>
      </p:sp>
      <p:sp>
        <p:nvSpPr>
          <p:cNvPr id="120" name="Google Shape;120;p23"/>
          <p:cNvSpPr txBox="1"/>
          <p:nvPr/>
        </p:nvSpPr>
        <p:spPr>
          <a:xfrm>
            <a:off x="822444" y="1756657"/>
            <a:ext cx="709636"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Orchestrator</a:t>
            </a:r>
            <a:endParaRPr b="0" i="0" sz="1400" u="none" cap="none" strike="noStrike">
              <a:solidFill>
                <a:srgbClr val="000000"/>
              </a:solidFill>
              <a:latin typeface="Arial"/>
              <a:ea typeface="Arial"/>
              <a:cs typeface="Arial"/>
              <a:sym typeface="Arial"/>
            </a:endParaRPr>
          </a:p>
        </p:txBody>
      </p:sp>
      <p:sp>
        <p:nvSpPr>
          <p:cNvPr id="121" name="Google Shape;121;p23"/>
          <p:cNvSpPr txBox="1"/>
          <p:nvPr/>
        </p:nvSpPr>
        <p:spPr>
          <a:xfrm>
            <a:off x="2478178" y="1756657"/>
            <a:ext cx="304800"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Studio</a:t>
            </a:r>
            <a:endParaRPr b="0" i="0" sz="1400" u="none" cap="none" strike="noStrike">
              <a:solidFill>
                <a:srgbClr val="000000"/>
              </a:solidFill>
              <a:latin typeface="Arial"/>
              <a:ea typeface="Arial"/>
              <a:cs typeface="Arial"/>
              <a:sym typeface="Arial"/>
            </a:endParaRPr>
          </a:p>
        </p:txBody>
      </p:sp>
      <p:sp>
        <p:nvSpPr>
          <p:cNvPr id="122" name="Google Shape;122;p23"/>
          <p:cNvSpPr txBox="1"/>
          <p:nvPr/>
        </p:nvSpPr>
        <p:spPr>
          <a:xfrm>
            <a:off x="381001" y="340508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Calendar</a:t>
            </a:r>
            <a:endParaRPr b="0" i="0" sz="1400" u="none" cap="none" strike="noStrike">
              <a:solidFill>
                <a:srgbClr val="000000"/>
              </a:solidFill>
              <a:latin typeface="Arial"/>
              <a:ea typeface="Arial"/>
              <a:cs typeface="Arial"/>
              <a:sym typeface="Arial"/>
            </a:endParaRPr>
          </a:p>
        </p:txBody>
      </p:sp>
      <p:sp>
        <p:nvSpPr>
          <p:cNvPr id="123" name="Google Shape;123;p23"/>
          <p:cNvSpPr txBox="1"/>
          <p:nvPr/>
        </p:nvSpPr>
        <p:spPr>
          <a:xfrm>
            <a:off x="381001" y="4229305"/>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Course foundation</a:t>
            </a:r>
            <a:endParaRPr b="0" i="0" sz="1400" u="none" cap="none" strike="noStrike">
              <a:solidFill>
                <a:srgbClr val="000000"/>
              </a:solidFill>
              <a:latin typeface="Arial"/>
              <a:ea typeface="Arial"/>
              <a:cs typeface="Arial"/>
              <a:sym typeface="Arial"/>
            </a:endParaRPr>
          </a:p>
        </p:txBody>
      </p:sp>
      <p:sp>
        <p:nvSpPr>
          <p:cNvPr id="124" name="Google Shape;124;p23"/>
          <p:cNvSpPr txBox="1"/>
          <p:nvPr/>
        </p:nvSpPr>
        <p:spPr>
          <a:xfrm>
            <a:off x="381001" y="505352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Enterprise-competency alt</a:t>
            </a:r>
            <a:endParaRPr b="0" i="0" sz="1400" u="none" cap="none" strike="noStrike">
              <a:solidFill>
                <a:srgbClr val="000000"/>
              </a:solidFill>
              <a:latin typeface="Arial"/>
              <a:ea typeface="Arial"/>
              <a:cs typeface="Arial"/>
              <a:sym typeface="Arial"/>
            </a:endParaRPr>
          </a:p>
        </p:txBody>
      </p:sp>
      <p:sp>
        <p:nvSpPr>
          <p:cNvPr id="125" name="Google Shape;125;p23"/>
          <p:cNvSpPr txBox="1"/>
          <p:nvPr/>
        </p:nvSpPr>
        <p:spPr>
          <a:xfrm>
            <a:off x="381001"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Growth</a:t>
            </a:r>
            <a:endParaRPr b="0" i="0" sz="1400" u="none" cap="none" strike="noStrike">
              <a:solidFill>
                <a:srgbClr val="000000"/>
              </a:solidFill>
              <a:latin typeface="Arial"/>
              <a:ea typeface="Arial"/>
              <a:cs typeface="Arial"/>
              <a:sym typeface="Arial"/>
            </a:endParaRPr>
          </a:p>
        </p:txBody>
      </p:sp>
      <p:sp>
        <p:nvSpPr>
          <p:cNvPr id="126" name="Google Shape;126;p23"/>
          <p:cNvSpPr txBox="1"/>
          <p:nvPr/>
        </p:nvSpPr>
        <p:spPr>
          <a:xfrm>
            <a:off x="1095586" y="340508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Certification</a:t>
            </a:r>
            <a:endParaRPr b="0" i="0" sz="1400" u="none" cap="none" strike="noStrike">
              <a:solidFill>
                <a:srgbClr val="000000"/>
              </a:solidFill>
              <a:latin typeface="Arial"/>
              <a:ea typeface="Arial"/>
              <a:cs typeface="Arial"/>
              <a:sym typeface="Arial"/>
            </a:endParaRPr>
          </a:p>
        </p:txBody>
      </p:sp>
      <p:sp>
        <p:nvSpPr>
          <p:cNvPr id="127" name="Google Shape;127;p23"/>
          <p:cNvSpPr txBox="1"/>
          <p:nvPr/>
        </p:nvSpPr>
        <p:spPr>
          <a:xfrm>
            <a:off x="1095586" y="4229305"/>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Course foundation 2</a:t>
            </a:r>
            <a:endParaRPr b="0" i="0" sz="1400" u="none" cap="none" strike="noStrike">
              <a:solidFill>
                <a:srgbClr val="000000"/>
              </a:solidFill>
              <a:latin typeface="Arial"/>
              <a:ea typeface="Arial"/>
              <a:cs typeface="Arial"/>
              <a:sym typeface="Arial"/>
            </a:endParaRPr>
          </a:p>
        </p:txBody>
      </p:sp>
      <p:sp>
        <p:nvSpPr>
          <p:cNvPr id="128" name="Google Shape;128;p23"/>
          <p:cNvSpPr txBox="1"/>
          <p:nvPr/>
        </p:nvSpPr>
        <p:spPr>
          <a:xfrm>
            <a:off x="1095586"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Equal</a:t>
            </a:r>
            <a:endParaRPr b="0" i="0" sz="1400" u="none" cap="none" strike="noStrike">
              <a:solidFill>
                <a:srgbClr val="000000"/>
              </a:solidFill>
              <a:latin typeface="Arial"/>
              <a:ea typeface="Arial"/>
              <a:cs typeface="Arial"/>
              <a:sym typeface="Arial"/>
            </a:endParaRPr>
          </a:p>
        </p:txBody>
      </p:sp>
      <p:sp>
        <p:nvSpPr>
          <p:cNvPr id="129" name="Google Shape;129;p23"/>
          <p:cNvSpPr txBox="1"/>
          <p:nvPr/>
        </p:nvSpPr>
        <p:spPr>
          <a:xfrm>
            <a:off x="1095586"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Health</a:t>
            </a:r>
            <a:endParaRPr b="0" i="0" sz="1400" u="none" cap="none" strike="noStrike">
              <a:solidFill>
                <a:srgbClr val="000000"/>
              </a:solidFill>
              <a:latin typeface="Arial"/>
              <a:ea typeface="Arial"/>
              <a:cs typeface="Arial"/>
              <a:sym typeface="Arial"/>
            </a:endParaRPr>
          </a:p>
        </p:txBody>
      </p:sp>
      <p:sp>
        <p:nvSpPr>
          <p:cNvPr id="130" name="Google Shape;130;p23"/>
          <p:cNvSpPr txBox="1"/>
          <p:nvPr/>
        </p:nvSpPr>
        <p:spPr>
          <a:xfrm>
            <a:off x="1810171" y="340508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Chart</a:t>
            </a:r>
            <a:endParaRPr b="0" i="0" sz="1400" u="none" cap="none" strike="noStrike">
              <a:solidFill>
                <a:srgbClr val="000000"/>
              </a:solidFill>
              <a:latin typeface="Arial"/>
              <a:ea typeface="Arial"/>
              <a:cs typeface="Arial"/>
              <a:sym typeface="Arial"/>
            </a:endParaRPr>
          </a:p>
        </p:txBody>
      </p:sp>
      <p:sp>
        <p:nvSpPr>
          <p:cNvPr id="131" name="Google Shape;131;p23"/>
          <p:cNvSpPr txBox="1"/>
          <p:nvPr/>
        </p:nvSpPr>
        <p:spPr>
          <a:xfrm>
            <a:off x="1810171" y="4229305"/>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Course foundation 3</a:t>
            </a:r>
            <a:endParaRPr b="0" i="0" sz="1400" u="none" cap="none" strike="noStrike">
              <a:solidFill>
                <a:srgbClr val="000000"/>
              </a:solidFill>
              <a:latin typeface="Arial"/>
              <a:ea typeface="Arial"/>
              <a:cs typeface="Arial"/>
              <a:sym typeface="Arial"/>
            </a:endParaRPr>
          </a:p>
        </p:txBody>
      </p:sp>
      <p:sp>
        <p:nvSpPr>
          <p:cNvPr id="132" name="Google Shape;132;p23"/>
          <p:cNvSpPr txBox="1"/>
          <p:nvPr/>
        </p:nvSpPr>
        <p:spPr>
          <a:xfrm>
            <a:off x="1810171"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Error</a:t>
            </a:r>
            <a:endParaRPr b="0" i="0" sz="1400" u="none" cap="none" strike="noStrike">
              <a:solidFill>
                <a:srgbClr val="000000"/>
              </a:solidFill>
              <a:latin typeface="Arial"/>
              <a:ea typeface="Arial"/>
              <a:cs typeface="Arial"/>
              <a:sym typeface="Arial"/>
            </a:endParaRPr>
          </a:p>
        </p:txBody>
      </p:sp>
      <p:sp>
        <p:nvSpPr>
          <p:cNvPr id="133" name="Google Shape;133;p23"/>
          <p:cNvSpPr txBox="1"/>
          <p:nvPr/>
        </p:nvSpPr>
        <p:spPr>
          <a:xfrm>
            <a:off x="1810171"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Heart</a:t>
            </a:r>
            <a:endParaRPr b="0" i="0" sz="1400" u="none" cap="none" strike="noStrike">
              <a:solidFill>
                <a:srgbClr val="000000"/>
              </a:solidFill>
              <a:latin typeface="Arial"/>
              <a:ea typeface="Arial"/>
              <a:cs typeface="Arial"/>
              <a:sym typeface="Arial"/>
            </a:endParaRPr>
          </a:p>
        </p:txBody>
      </p:sp>
      <p:sp>
        <p:nvSpPr>
          <p:cNvPr id="134" name="Google Shape;134;p23"/>
          <p:cNvSpPr txBox="1"/>
          <p:nvPr/>
        </p:nvSpPr>
        <p:spPr>
          <a:xfrm>
            <a:off x="2524756" y="340508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Clock</a:t>
            </a:r>
            <a:endParaRPr b="0" i="0" sz="1400" u="none" cap="none" strike="noStrike">
              <a:solidFill>
                <a:srgbClr val="000000"/>
              </a:solidFill>
              <a:latin typeface="Arial"/>
              <a:ea typeface="Arial"/>
              <a:cs typeface="Arial"/>
              <a:sym typeface="Arial"/>
            </a:endParaRPr>
          </a:p>
        </p:txBody>
      </p:sp>
      <p:sp>
        <p:nvSpPr>
          <p:cNvPr id="135" name="Google Shape;135;p23"/>
          <p:cNvSpPr txBox="1"/>
          <p:nvPr/>
        </p:nvSpPr>
        <p:spPr>
          <a:xfrm>
            <a:off x="2524756" y="4229305"/>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Course-orchestrator</a:t>
            </a:r>
            <a:endParaRPr b="0" i="0" sz="1400" u="none" cap="none" strike="noStrike">
              <a:solidFill>
                <a:srgbClr val="000000"/>
              </a:solidFill>
              <a:latin typeface="Arial"/>
              <a:ea typeface="Arial"/>
              <a:cs typeface="Arial"/>
              <a:sym typeface="Arial"/>
            </a:endParaRPr>
          </a:p>
        </p:txBody>
      </p:sp>
      <p:sp>
        <p:nvSpPr>
          <p:cNvPr id="136" name="Google Shape;136;p23"/>
          <p:cNvSpPr txBox="1"/>
          <p:nvPr/>
        </p:nvSpPr>
        <p:spPr>
          <a:xfrm>
            <a:off x="2524756" y="505352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Exception handling</a:t>
            </a:r>
            <a:endParaRPr b="0" i="0" sz="1400" u="none" cap="none" strike="noStrike">
              <a:solidFill>
                <a:srgbClr val="000000"/>
              </a:solidFill>
              <a:latin typeface="Arial"/>
              <a:ea typeface="Arial"/>
              <a:cs typeface="Arial"/>
              <a:sym typeface="Arial"/>
            </a:endParaRPr>
          </a:p>
        </p:txBody>
      </p:sp>
      <p:sp>
        <p:nvSpPr>
          <p:cNvPr id="137" name="Google Shape;137;p23"/>
          <p:cNvSpPr txBox="1"/>
          <p:nvPr/>
        </p:nvSpPr>
        <p:spPr>
          <a:xfrm>
            <a:off x="2524756"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Home</a:t>
            </a:r>
            <a:endParaRPr b="0" i="0" sz="1400" u="none" cap="none" strike="noStrike">
              <a:solidFill>
                <a:srgbClr val="000000"/>
              </a:solidFill>
              <a:latin typeface="Arial"/>
              <a:ea typeface="Arial"/>
              <a:cs typeface="Arial"/>
              <a:sym typeface="Arial"/>
            </a:endParaRPr>
          </a:p>
        </p:txBody>
      </p:sp>
      <p:sp>
        <p:nvSpPr>
          <p:cNvPr id="138" name="Google Shape;138;p23"/>
          <p:cNvSpPr txBox="1"/>
          <p:nvPr/>
        </p:nvSpPr>
        <p:spPr>
          <a:xfrm>
            <a:off x="3239341" y="340508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Cloud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app</a:t>
            </a:r>
            <a:endParaRPr b="0" i="0" sz="1400" u="none" cap="none" strike="noStrike">
              <a:solidFill>
                <a:srgbClr val="000000"/>
              </a:solidFill>
              <a:latin typeface="Arial"/>
              <a:ea typeface="Arial"/>
              <a:cs typeface="Arial"/>
              <a:sym typeface="Arial"/>
            </a:endParaRPr>
          </a:p>
        </p:txBody>
      </p:sp>
      <p:sp>
        <p:nvSpPr>
          <p:cNvPr id="139" name="Google Shape;139;p23"/>
          <p:cNvSpPr txBox="1"/>
          <p:nvPr/>
        </p:nvSpPr>
        <p:spPr>
          <a:xfrm>
            <a:off x="3239341" y="4229305"/>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CRM</a:t>
            </a:r>
            <a:endParaRPr b="0" i="0" sz="1400" u="none" cap="none" strike="noStrike">
              <a:solidFill>
                <a:srgbClr val="000000"/>
              </a:solidFill>
              <a:latin typeface="Arial"/>
              <a:ea typeface="Arial"/>
              <a:cs typeface="Arial"/>
              <a:sym typeface="Arial"/>
            </a:endParaRPr>
          </a:p>
        </p:txBody>
      </p:sp>
      <p:sp>
        <p:nvSpPr>
          <p:cNvPr id="140" name="Google Shape;140;p23"/>
          <p:cNvSpPr txBox="1"/>
          <p:nvPr/>
        </p:nvSpPr>
        <p:spPr>
          <a:xfrm>
            <a:off x="3239341"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Fast ROI</a:t>
            </a:r>
            <a:endParaRPr b="0" i="0" sz="1400" u="none" cap="none" strike="noStrike">
              <a:solidFill>
                <a:srgbClr val="000000"/>
              </a:solidFill>
              <a:latin typeface="Arial"/>
              <a:ea typeface="Arial"/>
              <a:cs typeface="Arial"/>
              <a:sym typeface="Arial"/>
            </a:endParaRPr>
          </a:p>
        </p:txBody>
      </p:sp>
      <p:sp>
        <p:nvSpPr>
          <p:cNvPr id="141" name="Google Shape;141;p23"/>
          <p:cNvSpPr txBox="1"/>
          <p:nvPr/>
        </p:nvSpPr>
        <p:spPr>
          <a:xfrm>
            <a:off x="3239341"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Hourglass</a:t>
            </a:r>
            <a:endParaRPr b="0" i="0" sz="1400" u="none" cap="none" strike="noStrike">
              <a:solidFill>
                <a:srgbClr val="000000"/>
              </a:solidFill>
              <a:latin typeface="Arial"/>
              <a:ea typeface="Arial"/>
              <a:cs typeface="Arial"/>
              <a:sym typeface="Arial"/>
            </a:endParaRPr>
          </a:p>
        </p:txBody>
      </p:sp>
      <p:sp>
        <p:nvSpPr>
          <p:cNvPr id="142" name="Google Shape;142;p23"/>
          <p:cNvSpPr txBox="1"/>
          <p:nvPr/>
        </p:nvSpPr>
        <p:spPr>
          <a:xfrm>
            <a:off x="6097681" y="340508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Code</a:t>
            </a:r>
            <a:endParaRPr b="0" i="0" sz="1400" u="none" cap="none" strike="noStrike">
              <a:solidFill>
                <a:srgbClr val="000000"/>
              </a:solidFill>
              <a:latin typeface="Arial"/>
              <a:ea typeface="Arial"/>
              <a:cs typeface="Arial"/>
              <a:sym typeface="Arial"/>
            </a:endParaRPr>
          </a:p>
        </p:txBody>
      </p:sp>
      <p:sp>
        <p:nvSpPr>
          <p:cNvPr id="143" name="Google Shape;143;p23"/>
          <p:cNvSpPr txBox="1"/>
          <p:nvPr/>
        </p:nvSpPr>
        <p:spPr>
          <a:xfrm>
            <a:off x="6097681" y="4229305"/>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Desktop program</a:t>
            </a:r>
            <a:endParaRPr b="0" i="0" sz="1400" u="none" cap="none" strike="noStrike">
              <a:solidFill>
                <a:srgbClr val="000000"/>
              </a:solidFill>
              <a:latin typeface="Arial"/>
              <a:ea typeface="Arial"/>
              <a:cs typeface="Arial"/>
              <a:sym typeface="Arial"/>
            </a:endParaRPr>
          </a:p>
        </p:txBody>
      </p:sp>
      <p:sp>
        <p:nvSpPr>
          <p:cNvPr id="144" name="Google Shape;144;p23"/>
          <p:cNvSpPr txBox="1"/>
          <p:nvPr/>
        </p:nvSpPr>
        <p:spPr>
          <a:xfrm>
            <a:off x="6097681"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First-link</a:t>
            </a:r>
            <a:endParaRPr b="0" i="0" sz="1400" u="none" cap="none" strike="noStrike">
              <a:solidFill>
                <a:srgbClr val="000000"/>
              </a:solidFill>
              <a:latin typeface="Arial"/>
              <a:ea typeface="Arial"/>
              <a:cs typeface="Arial"/>
              <a:sym typeface="Arial"/>
            </a:endParaRPr>
          </a:p>
        </p:txBody>
      </p:sp>
      <p:sp>
        <p:nvSpPr>
          <p:cNvPr id="145" name="Google Shape;145;p23"/>
          <p:cNvSpPr txBox="1"/>
          <p:nvPr/>
        </p:nvSpPr>
        <p:spPr>
          <a:xfrm>
            <a:off x="6097681"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Automated data entry</a:t>
            </a:r>
            <a:endParaRPr b="0" i="0" sz="1400" u="none" cap="none" strike="noStrike">
              <a:solidFill>
                <a:srgbClr val="000000"/>
              </a:solidFill>
              <a:latin typeface="Arial"/>
              <a:ea typeface="Arial"/>
              <a:cs typeface="Arial"/>
              <a:sym typeface="Arial"/>
            </a:endParaRPr>
          </a:p>
        </p:txBody>
      </p:sp>
      <p:sp>
        <p:nvSpPr>
          <p:cNvPr id="146" name="Google Shape;146;p23"/>
          <p:cNvSpPr txBox="1"/>
          <p:nvPr/>
        </p:nvSpPr>
        <p:spPr>
          <a:xfrm>
            <a:off x="6097681" y="1756657"/>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AI </a:t>
            </a:r>
            <a:endParaRPr b="0" i="0" sz="1400" u="none" cap="none" strike="noStrike">
              <a:solidFill>
                <a:srgbClr val="000000"/>
              </a:solidFill>
              <a:latin typeface="Arial"/>
              <a:ea typeface="Arial"/>
              <a:cs typeface="Arial"/>
              <a:sym typeface="Arial"/>
            </a:endParaRPr>
          </a:p>
        </p:txBody>
      </p:sp>
      <p:sp>
        <p:nvSpPr>
          <p:cNvPr id="147" name="Google Shape;147;p23"/>
          <p:cNvSpPr txBox="1"/>
          <p:nvPr/>
        </p:nvSpPr>
        <p:spPr>
          <a:xfrm>
            <a:off x="6097681"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Keyboard</a:t>
            </a:r>
            <a:endParaRPr b="0" i="0" sz="1400" u="none" cap="none" strike="noStrike">
              <a:solidFill>
                <a:srgbClr val="000000"/>
              </a:solidFill>
              <a:latin typeface="Arial"/>
              <a:ea typeface="Arial"/>
              <a:cs typeface="Arial"/>
              <a:sym typeface="Arial"/>
            </a:endParaRPr>
          </a:p>
        </p:txBody>
      </p:sp>
      <p:sp>
        <p:nvSpPr>
          <p:cNvPr id="148" name="Google Shape;148;p23"/>
          <p:cNvSpPr txBox="1"/>
          <p:nvPr/>
        </p:nvSpPr>
        <p:spPr>
          <a:xfrm>
            <a:off x="6812266" y="340508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Complete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audit</a:t>
            </a:r>
            <a:endParaRPr b="0" i="0" sz="1400" u="none" cap="none" strike="noStrike">
              <a:solidFill>
                <a:srgbClr val="000000"/>
              </a:solidFill>
              <a:latin typeface="Arial"/>
              <a:ea typeface="Arial"/>
              <a:cs typeface="Arial"/>
              <a:sym typeface="Arial"/>
            </a:endParaRPr>
          </a:p>
        </p:txBody>
      </p:sp>
      <p:sp>
        <p:nvSpPr>
          <p:cNvPr id="149" name="Google Shape;149;p23"/>
          <p:cNvSpPr txBox="1"/>
          <p:nvPr/>
        </p:nvSpPr>
        <p:spPr>
          <a:xfrm>
            <a:off x="6812266" y="4229305"/>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Document </a:t>
            </a:r>
            <a:br>
              <a:rPr b="0" i="0" lang="en-US" sz="800" u="none" cap="none" strike="noStrike">
                <a:solidFill>
                  <a:schemeClr val="dk1"/>
                </a:solidFill>
                <a:latin typeface="Arial"/>
                <a:ea typeface="Arial"/>
                <a:cs typeface="Arial"/>
                <a:sym typeface="Arial"/>
              </a:rPr>
            </a:br>
            <a:endParaRPr b="0" i="0" sz="800" u="none" cap="none" strike="noStrike">
              <a:solidFill>
                <a:schemeClr val="dk1"/>
              </a:solidFill>
              <a:latin typeface="Arial"/>
              <a:ea typeface="Arial"/>
              <a:cs typeface="Arial"/>
              <a:sym typeface="Arial"/>
            </a:endParaRPr>
          </a:p>
        </p:txBody>
      </p:sp>
      <p:sp>
        <p:nvSpPr>
          <p:cNvPr id="150" name="Google Shape;150;p23"/>
          <p:cNvSpPr txBox="1"/>
          <p:nvPr/>
        </p:nvSpPr>
        <p:spPr>
          <a:xfrm>
            <a:off x="6812266"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First-mention</a:t>
            </a:r>
            <a:endParaRPr b="0" i="0" sz="1400" u="none" cap="none" strike="noStrike">
              <a:solidFill>
                <a:srgbClr val="000000"/>
              </a:solidFill>
              <a:latin typeface="Arial"/>
              <a:ea typeface="Arial"/>
              <a:cs typeface="Arial"/>
              <a:sym typeface="Arial"/>
            </a:endParaRPr>
          </a:p>
        </p:txBody>
      </p:sp>
      <p:sp>
        <p:nvSpPr>
          <p:cNvPr id="151" name="Google Shape;151;p23"/>
          <p:cNvSpPr txBox="1"/>
          <p:nvPr/>
        </p:nvSpPr>
        <p:spPr>
          <a:xfrm>
            <a:off x="6812266"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Automation</a:t>
            </a:r>
            <a:endParaRPr b="0" i="0" sz="1400" u="none" cap="none" strike="noStrike">
              <a:solidFill>
                <a:srgbClr val="000000"/>
              </a:solidFill>
              <a:latin typeface="Arial"/>
              <a:ea typeface="Arial"/>
              <a:cs typeface="Arial"/>
              <a:sym typeface="Arial"/>
            </a:endParaRPr>
          </a:p>
        </p:txBody>
      </p:sp>
      <p:sp>
        <p:nvSpPr>
          <p:cNvPr id="152" name="Google Shape;152;p23"/>
          <p:cNvSpPr txBox="1"/>
          <p:nvPr/>
        </p:nvSpPr>
        <p:spPr>
          <a:xfrm>
            <a:off x="6812266" y="1756657"/>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AI Alt</a:t>
            </a:r>
            <a:endParaRPr b="0" i="0" sz="1400" u="none" cap="none" strike="noStrike">
              <a:solidFill>
                <a:srgbClr val="000000"/>
              </a:solidFill>
              <a:latin typeface="Arial"/>
              <a:ea typeface="Arial"/>
              <a:cs typeface="Arial"/>
              <a:sym typeface="Arial"/>
            </a:endParaRPr>
          </a:p>
        </p:txBody>
      </p:sp>
      <p:sp>
        <p:nvSpPr>
          <p:cNvPr id="153" name="Google Shape;153;p23"/>
          <p:cNvSpPr txBox="1"/>
          <p:nvPr/>
        </p:nvSpPr>
        <p:spPr>
          <a:xfrm>
            <a:off x="6812266"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Label</a:t>
            </a:r>
            <a:endParaRPr b="0" i="0" sz="1400" u="none" cap="none" strike="noStrike">
              <a:solidFill>
                <a:srgbClr val="000000"/>
              </a:solidFill>
              <a:latin typeface="Arial"/>
              <a:ea typeface="Arial"/>
              <a:cs typeface="Arial"/>
              <a:sym typeface="Arial"/>
            </a:endParaRPr>
          </a:p>
        </p:txBody>
      </p:sp>
      <p:sp>
        <p:nvSpPr>
          <p:cNvPr id="154" name="Google Shape;154;p23"/>
          <p:cNvSpPr txBox="1"/>
          <p:nvPr/>
        </p:nvSpPr>
        <p:spPr>
          <a:xfrm>
            <a:off x="7526851" y="340508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Contact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email</a:t>
            </a:r>
            <a:endParaRPr b="0" i="0" sz="1400" u="none" cap="none" strike="noStrike">
              <a:solidFill>
                <a:srgbClr val="000000"/>
              </a:solidFill>
              <a:latin typeface="Arial"/>
              <a:ea typeface="Arial"/>
              <a:cs typeface="Arial"/>
              <a:sym typeface="Arial"/>
            </a:endParaRPr>
          </a:p>
        </p:txBody>
      </p:sp>
      <p:sp>
        <p:nvSpPr>
          <p:cNvPr id="155" name="Google Shape;155;p23"/>
          <p:cNvSpPr txBox="1"/>
          <p:nvPr/>
        </p:nvSpPr>
        <p:spPr>
          <a:xfrm>
            <a:off x="7526851" y="4229305"/>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Done</a:t>
            </a:r>
            <a:endParaRPr b="0" i="0" sz="1400" u="none" cap="none" strike="noStrike">
              <a:solidFill>
                <a:srgbClr val="000000"/>
              </a:solidFill>
              <a:latin typeface="Arial"/>
              <a:ea typeface="Arial"/>
              <a:cs typeface="Arial"/>
              <a:sym typeface="Arial"/>
            </a:endParaRPr>
          </a:p>
        </p:txBody>
      </p:sp>
      <p:sp>
        <p:nvSpPr>
          <p:cNvPr id="156" name="Google Shape;156;p23"/>
          <p:cNvSpPr txBox="1"/>
          <p:nvPr/>
        </p:nvSpPr>
        <p:spPr>
          <a:xfrm>
            <a:off x="7526851"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First-onebox</a:t>
            </a:r>
            <a:endParaRPr b="0" i="0" sz="800" u="none" cap="none" strike="noStrike">
              <a:solidFill>
                <a:schemeClr val="dk1"/>
              </a:solidFill>
              <a:latin typeface="Arial"/>
              <a:ea typeface="Arial"/>
              <a:cs typeface="Arial"/>
              <a:sym typeface="Arial"/>
            </a:endParaRPr>
          </a:p>
        </p:txBody>
      </p:sp>
      <p:sp>
        <p:nvSpPr>
          <p:cNvPr id="157" name="Google Shape;157;p23"/>
          <p:cNvSpPr txBox="1"/>
          <p:nvPr/>
        </p:nvSpPr>
        <p:spPr>
          <a:xfrm>
            <a:off x="7526851"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Background automation</a:t>
            </a:r>
            <a:endParaRPr b="0" i="0" sz="1400" u="none" cap="none" strike="noStrike">
              <a:solidFill>
                <a:srgbClr val="000000"/>
              </a:solidFill>
              <a:latin typeface="Arial"/>
              <a:ea typeface="Arial"/>
              <a:cs typeface="Arial"/>
              <a:sym typeface="Arial"/>
            </a:endParaRPr>
          </a:p>
        </p:txBody>
      </p:sp>
      <p:sp>
        <p:nvSpPr>
          <p:cNvPr id="158" name="Google Shape;158;p23"/>
          <p:cNvSpPr txBox="1"/>
          <p:nvPr/>
        </p:nvSpPr>
        <p:spPr>
          <a:xfrm>
            <a:off x="7526851" y="1756657"/>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AI Enabled</a:t>
            </a:r>
            <a:endParaRPr b="0" i="0" sz="1400" u="none" cap="none" strike="noStrike">
              <a:solidFill>
                <a:srgbClr val="000000"/>
              </a:solidFill>
              <a:latin typeface="Arial"/>
              <a:ea typeface="Arial"/>
              <a:cs typeface="Arial"/>
              <a:sym typeface="Arial"/>
            </a:endParaRPr>
          </a:p>
        </p:txBody>
      </p:sp>
      <p:sp>
        <p:nvSpPr>
          <p:cNvPr id="159" name="Google Shape;159;p23"/>
          <p:cNvSpPr txBox="1"/>
          <p:nvPr/>
        </p:nvSpPr>
        <p:spPr>
          <a:xfrm>
            <a:off x="7526851"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Label alt</a:t>
            </a:r>
            <a:endParaRPr b="0" i="0" sz="1400" u="none" cap="none" strike="noStrike">
              <a:solidFill>
                <a:srgbClr val="000000"/>
              </a:solidFill>
              <a:latin typeface="Arial"/>
              <a:ea typeface="Arial"/>
              <a:cs typeface="Arial"/>
              <a:sym typeface="Arial"/>
            </a:endParaRPr>
          </a:p>
        </p:txBody>
      </p:sp>
      <p:sp>
        <p:nvSpPr>
          <p:cNvPr id="160" name="Google Shape;160;p23"/>
          <p:cNvSpPr txBox="1"/>
          <p:nvPr/>
        </p:nvSpPr>
        <p:spPr>
          <a:xfrm>
            <a:off x="10385191" y="340508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Cost low</a:t>
            </a:r>
            <a:endParaRPr b="0" i="0" sz="1400" u="none" cap="none" strike="noStrike">
              <a:solidFill>
                <a:srgbClr val="000000"/>
              </a:solidFill>
              <a:latin typeface="Arial"/>
              <a:ea typeface="Arial"/>
              <a:cs typeface="Arial"/>
              <a:sym typeface="Arial"/>
            </a:endParaRPr>
          </a:p>
        </p:txBody>
      </p:sp>
      <p:sp>
        <p:nvSpPr>
          <p:cNvPr id="161" name="Google Shape;161;p23"/>
          <p:cNvSpPr txBox="1"/>
          <p:nvPr/>
        </p:nvSpPr>
        <p:spPr>
          <a:xfrm>
            <a:off x="10385191" y="4229305"/>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Editor</a:t>
            </a:r>
            <a:endParaRPr b="0" i="0" sz="1400" u="none" cap="none" strike="noStrike">
              <a:solidFill>
                <a:srgbClr val="000000"/>
              </a:solidFill>
              <a:latin typeface="Arial"/>
              <a:ea typeface="Arial"/>
              <a:cs typeface="Arial"/>
              <a:sym typeface="Arial"/>
            </a:endParaRPr>
          </a:p>
        </p:txBody>
      </p:sp>
      <p:sp>
        <p:nvSpPr>
          <p:cNvPr id="162" name="Google Shape;162;p23"/>
          <p:cNvSpPr txBox="1"/>
          <p:nvPr/>
        </p:nvSpPr>
        <p:spPr>
          <a:xfrm>
            <a:off x="10385191"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Goals</a:t>
            </a:r>
            <a:endParaRPr b="0" i="0" sz="1400" u="none" cap="none" strike="noStrike">
              <a:solidFill>
                <a:srgbClr val="000000"/>
              </a:solidFill>
              <a:latin typeface="Arial"/>
              <a:ea typeface="Arial"/>
              <a:cs typeface="Arial"/>
              <a:sym typeface="Arial"/>
            </a:endParaRPr>
          </a:p>
        </p:txBody>
      </p:sp>
      <p:sp>
        <p:nvSpPr>
          <p:cNvPr id="163" name="Google Shape;163;p23"/>
          <p:cNvSpPr txBox="1"/>
          <p:nvPr/>
        </p:nvSpPr>
        <p:spPr>
          <a:xfrm>
            <a:off x="10385191"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Business partner-up alt</a:t>
            </a:r>
            <a:endParaRPr b="0" i="0" sz="1400" u="none" cap="none" strike="noStrike">
              <a:solidFill>
                <a:srgbClr val="000000"/>
              </a:solidFill>
              <a:latin typeface="Arial"/>
              <a:ea typeface="Arial"/>
              <a:cs typeface="Arial"/>
              <a:sym typeface="Arial"/>
            </a:endParaRPr>
          </a:p>
        </p:txBody>
      </p:sp>
      <p:sp>
        <p:nvSpPr>
          <p:cNvPr id="164" name="Google Shape;164;p23"/>
          <p:cNvSpPr txBox="1"/>
          <p:nvPr/>
        </p:nvSpPr>
        <p:spPr>
          <a:xfrm>
            <a:off x="10385191" y="1756657"/>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App-3rd-party  2</a:t>
            </a:r>
            <a:endParaRPr b="0" i="0" sz="1400" u="none" cap="none" strike="noStrike">
              <a:solidFill>
                <a:srgbClr val="000000"/>
              </a:solidFill>
              <a:latin typeface="Arial"/>
              <a:ea typeface="Arial"/>
              <a:cs typeface="Arial"/>
              <a:sym typeface="Arial"/>
            </a:endParaRPr>
          </a:p>
        </p:txBody>
      </p:sp>
      <p:sp>
        <p:nvSpPr>
          <p:cNvPr id="165" name="Google Shape;165;p23"/>
          <p:cNvSpPr txBox="1"/>
          <p:nvPr/>
        </p:nvSpPr>
        <p:spPr>
          <a:xfrm>
            <a:off x="11099777" y="587773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Link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special</a:t>
            </a:r>
            <a:endParaRPr b="0" i="0" sz="1400" u="none" cap="none" strike="noStrike">
              <a:solidFill>
                <a:srgbClr val="000000"/>
              </a:solidFill>
              <a:latin typeface="Arial"/>
              <a:ea typeface="Arial"/>
              <a:cs typeface="Arial"/>
              <a:sym typeface="Arial"/>
            </a:endParaRPr>
          </a:p>
        </p:txBody>
      </p:sp>
      <p:sp>
        <p:nvSpPr>
          <p:cNvPr id="166" name="Google Shape;166;p23"/>
          <p:cNvSpPr txBox="1"/>
          <p:nvPr/>
        </p:nvSpPr>
        <p:spPr>
          <a:xfrm>
            <a:off x="3953926" y="340508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Cloud download</a:t>
            </a:r>
            <a:endParaRPr b="0" i="0" sz="1400" u="none" cap="none" strike="noStrike">
              <a:solidFill>
                <a:srgbClr val="000000"/>
              </a:solidFill>
              <a:latin typeface="Arial"/>
              <a:ea typeface="Arial"/>
              <a:cs typeface="Arial"/>
              <a:sym typeface="Arial"/>
            </a:endParaRPr>
          </a:p>
        </p:txBody>
      </p:sp>
      <p:sp>
        <p:nvSpPr>
          <p:cNvPr id="167" name="Google Shape;167;p23"/>
          <p:cNvSpPr txBox="1"/>
          <p:nvPr/>
        </p:nvSpPr>
        <p:spPr>
          <a:xfrm>
            <a:off x="3953926" y="4229305"/>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Crown</a:t>
            </a:r>
            <a:endParaRPr b="0" i="0" sz="1400" u="none" cap="none" strike="noStrike">
              <a:solidFill>
                <a:srgbClr val="000000"/>
              </a:solidFill>
              <a:latin typeface="Arial"/>
              <a:ea typeface="Arial"/>
              <a:cs typeface="Arial"/>
              <a:sym typeface="Arial"/>
            </a:endParaRPr>
          </a:p>
        </p:txBody>
      </p:sp>
      <p:sp>
        <p:nvSpPr>
          <p:cNvPr id="168" name="Google Shape;168;p23"/>
          <p:cNvSpPr txBox="1"/>
          <p:nvPr/>
        </p:nvSpPr>
        <p:spPr>
          <a:xfrm>
            <a:off x="3953926"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 Emoji</a:t>
            </a:r>
            <a:endParaRPr b="0" i="0" sz="1400" u="none" cap="none" strike="noStrike">
              <a:solidFill>
                <a:srgbClr val="000000"/>
              </a:solidFill>
              <a:latin typeface="Arial"/>
              <a:ea typeface="Arial"/>
              <a:cs typeface="Arial"/>
              <a:sym typeface="Arial"/>
            </a:endParaRPr>
          </a:p>
        </p:txBody>
      </p:sp>
      <p:sp>
        <p:nvSpPr>
          <p:cNvPr id="169" name="Google Shape;169;p23"/>
          <p:cNvSpPr txBox="1"/>
          <p:nvPr/>
        </p:nvSpPr>
        <p:spPr>
          <a:xfrm>
            <a:off x="3953926"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Assessment</a:t>
            </a:r>
            <a:endParaRPr b="0" i="0" sz="1400" u="none" cap="none" strike="noStrike">
              <a:solidFill>
                <a:srgbClr val="000000"/>
              </a:solidFill>
              <a:latin typeface="Arial"/>
              <a:ea typeface="Arial"/>
              <a:cs typeface="Arial"/>
              <a:sym typeface="Arial"/>
            </a:endParaRPr>
          </a:p>
        </p:txBody>
      </p:sp>
      <p:sp>
        <p:nvSpPr>
          <p:cNvPr id="170" name="Google Shape;170;p23"/>
          <p:cNvSpPr txBox="1"/>
          <p:nvPr/>
        </p:nvSpPr>
        <p:spPr>
          <a:xfrm>
            <a:off x="3953926" y="1756657"/>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Abstract</a:t>
            </a:r>
            <a:endParaRPr b="0" i="0" sz="1400" u="none" cap="none" strike="noStrike">
              <a:solidFill>
                <a:srgbClr val="000000"/>
              </a:solidFill>
              <a:latin typeface="Arial"/>
              <a:ea typeface="Arial"/>
              <a:cs typeface="Arial"/>
              <a:sym typeface="Arial"/>
            </a:endParaRPr>
          </a:p>
        </p:txBody>
      </p:sp>
      <p:sp>
        <p:nvSpPr>
          <p:cNvPr id="171" name="Google Shape;171;p23"/>
          <p:cNvSpPr txBox="1"/>
          <p:nvPr/>
        </p:nvSpPr>
        <p:spPr>
          <a:xfrm>
            <a:off x="3953926"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Information</a:t>
            </a:r>
            <a:endParaRPr b="0" i="0" sz="1400" u="none" cap="none" strike="noStrike">
              <a:solidFill>
                <a:srgbClr val="000000"/>
              </a:solidFill>
              <a:latin typeface="Arial"/>
              <a:ea typeface="Arial"/>
              <a:cs typeface="Arial"/>
              <a:sym typeface="Arial"/>
            </a:endParaRPr>
          </a:p>
        </p:txBody>
      </p:sp>
      <p:sp>
        <p:nvSpPr>
          <p:cNvPr id="172" name="Google Shape;172;p23"/>
          <p:cNvSpPr txBox="1"/>
          <p:nvPr/>
        </p:nvSpPr>
        <p:spPr>
          <a:xfrm>
            <a:off x="5383096" y="340508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Cloud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upload</a:t>
            </a:r>
            <a:endParaRPr b="0" i="0" sz="1400" u="none" cap="none" strike="noStrike">
              <a:solidFill>
                <a:srgbClr val="000000"/>
              </a:solidFill>
              <a:latin typeface="Arial"/>
              <a:ea typeface="Arial"/>
              <a:cs typeface="Arial"/>
              <a:sym typeface="Arial"/>
            </a:endParaRPr>
          </a:p>
        </p:txBody>
      </p:sp>
      <p:sp>
        <p:nvSpPr>
          <p:cNvPr id="173" name="Google Shape;173;p23"/>
          <p:cNvSpPr txBox="1"/>
          <p:nvPr/>
        </p:nvSpPr>
        <p:spPr>
          <a:xfrm>
            <a:off x="5383096" y="4229305"/>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Decrease</a:t>
            </a:r>
            <a:endParaRPr b="0" i="0" sz="1400" u="none" cap="none" strike="noStrike">
              <a:solidFill>
                <a:srgbClr val="000000"/>
              </a:solidFill>
              <a:latin typeface="Arial"/>
              <a:ea typeface="Arial"/>
              <a:cs typeface="Arial"/>
              <a:sym typeface="Arial"/>
            </a:endParaRPr>
          </a:p>
        </p:txBody>
      </p:sp>
      <p:sp>
        <p:nvSpPr>
          <p:cNvPr id="174" name="Google Shape;174;p23"/>
          <p:cNvSpPr txBox="1"/>
          <p:nvPr/>
        </p:nvSpPr>
        <p:spPr>
          <a:xfrm>
            <a:off x="5383096"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First-like</a:t>
            </a:r>
            <a:endParaRPr b="0" i="0" sz="1400" u="none" cap="none" strike="noStrike">
              <a:solidFill>
                <a:srgbClr val="000000"/>
              </a:solidFill>
              <a:latin typeface="Arial"/>
              <a:ea typeface="Arial"/>
              <a:cs typeface="Arial"/>
              <a:sym typeface="Arial"/>
            </a:endParaRPr>
          </a:p>
        </p:txBody>
      </p:sp>
      <p:sp>
        <p:nvSpPr>
          <p:cNvPr id="175" name="Google Shape;175;p23"/>
          <p:cNvSpPr txBox="1"/>
          <p:nvPr/>
        </p:nvSpPr>
        <p:spPr>
          <a:xfrm>
            <a:off x="5383096"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Autobiographer</a:t>
            </a:r>
            <a:endParaRPr b="0" i="0" sz="1400" u="none" cap="none" strike="noStrike">
              <a:solidFill>
                <a:srgbClr val="000000"/>
              </a:solidFill>
              <a:latin typeface="Arial"/>
              <a:ea typeface="Arial"/>
              <a:cs typeface="Arial"/>
              <a:sym typeface="Arial"/>
            </a:endParaRPr>
          </a:p>
        </p:txBody>
      </p:sp>
      <p:sp>
        <p:nvSpPr>
          <p:cNvPr id="176" name="Google Shape;176;p23"/>
          <p:cNvSpPr txBox="1"/>
          <p:nvPr/>
        </p:nvSpPr>
        <p:spPr>
          <a:xfrm>
            <a:off x="5383096" y="1756657"/>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Advanced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OCR</a:t>
            </a:r>
            <a:endParaRPr b="0" i="0" sz="1400" u="none" cap="none" strike="noStrike">
              <a:solidFill>
                <a:srgbClr val="000000"/>
              </a:solidFill>
              <a:latin typeface="Arial"/>
              <a:ea typeface="Arial"/>
              <a:cs typeface="Arial"/>
              <a:sym typeface="Arial"/>
            </a:endParaRPr>
          </a:p>
        </p:txBody>
      </p:sp>
      <p:sp>
        <p:nvSpPr>
          <p:cNvPr id="177" name="Google Shape;177;p23"/>
          <p:cNvSpPr txBox="1"/>
          <p:nvPr/>
        </p:nvSpPr>
        <p:spPr>
          <a:xfrm>
            <a:off x="5383096"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Institutionalize</a:t>
            </a:r>
            <a:endParaRPr b="0" i="0" sz="1400" u="none" cap="none" strike="noStrike">
              <a:solidFill>
                <a:srgbClr val="000000"/>
              </a:solidFill>
              <a:latin typeface="Arial"/>
              <a:ea typeface="Arial"/>
              <a:cs typeface="Arial"/>
              <a:sym typeface="Arial"/>
            </a:endParaRPr>
          </a:p>
        </p:txBody>
      </p:sp>
      <p:sp>
        <p:nvSpPr>
          <p:cNvPr id="178" name="Google Shape;178;p23"/>
          <p:cNvSpPr txBox="1"/>
          <p:nvPr/>
        </p:nvSpPr>
        <p:spPr>
          <a:xfrm>
            <a:off x="4668511" y="340508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Cloud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secure</a:t>
            </a:r>
            <a:endParaRPr b="0" i="0" sz="1400" u="none" cap="none" strike="noStrike">
              <a:solidFill>
                <a:srgbClr val="000000"/>
              </a:solidFill>
              <a:latin typeface="Arial"/>
              <a:ea typeface="Arial"/>
              <a:cs typeface="Arial"/>
              <a:sym typeface="Arial"/>
            </a:endParaRPr>
          </a:p>
        </p:txBody>
      </p:sp>
      <p:sp>
        <p:nvSpPr>
          <p:cNvPr id="179" name="Google Shape;179;p23"/>
          <p:cNvSpPr txBox="1"/>
          <p:nvPr/>
        </p:nvSpPr>
        <p:spPr>
          <a:xfrm>
            <a:off x="4668511" y="4229305"/>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Cultural acceptance</a:t>
            </a:r>
            <a:endParaRPr b="0" i="0" sz="1400" u="none" cap="none" strike="noStrike">
              <a:solidFill>
                <a:srgbClr val="000000"/>
              </a:solidFill>
              <a:latin typeface="Arial"/>
              <a:ea typeface="Arial"/>
              <a:cs typeface="Arial"/>
              <a:sym typeface="Arial"/>
            </a:endParaRPr>
          </a:p>
        </p:txBody>
      </p:sp>
      <p:sp>
        <p:nvSpPr>
          <p:cNvPr id="180" name="Google Shape;180;p23"/>
          <p:cNvSpPr txBox="1"/>
          <p:nvPr/>
        </p:nvSpPr>
        <p:spPr>
          <a:xfrm>
            <a:off x="4668511"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 Flag</a:t>
            </a:r>
            <a:endParaRPr b="0" i="0" sz="1400" u="none" cap="none" strike="noStrike">
              <a:solidFill>
                <a:srgbClr val="000000"/>
              </a:solidFill>
              <a:latin typeface="Arial"/>
              <a:ea typeface="Arial"/>
              <a:cs typeface="Arial"/>
              <a:sym typeface="Arial"/>
            </a:endParaRPr>
          </a:p>
        </p:txBody>
      </p:sp>
      <p:sp>
        <p:nvSpPr>
          <p:cNvPr id="181" name="Google Shape;181;p23"/>
          <p:cNvSpPr txBox="1"/>
          <p:nvPr/>
        </p:nvSpPr>
        <p:spPr>
          <a:xfrm>
            <a:off x="4668511"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Atom</a:t>
            </a:r>
            <a:endParaRPr b="0" i="0" sz="1400" u="none" cap="none" strike="noStrike">
              <a:solidFill>
                <a:srgbClr val="000000"/>
              </a:solidFill>
              <a:latin typeface="Arial"/>
              <a:ea typeface="Arial"/>
              <a:cs typeface="Arial"/>
              <a:sym typeface="Arial"/>
            </a:endParaRPr>
          </a:p>
        </p:txBody>
      </p:sp>
      <p:sp>
        <p:nvSpPr>
          <p:cNvPr id="182" name="Google Shape;182;p23"/>
          <p:cNvSpPr txBox="1"/>
          <p:nvPr/>
        </p:nvSpPr>
        <p:spPr>
          <a:xfrm>
            <a:off x="4668511" y="1756657"/>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Add</a:t>
            </a:r>
            <a:endParaRPr b="0" i="0" sz="1400" u="none" cap="none" strike="noStrike">
              <a:solidFill>
                <a:srgbClr val="000000"/>
              </a:solidFill>
              <a:latin typeface="Arial"/>
              <a:ea typeface="Arial"/>
              <a:cs typeface="Arial"/>
              <a:sym typeface="Arial"/>
            </a:endParaRPr>
          </a:p>
        </p:txBody>
      </p:sp>
      <p:sp>
        <p:nvSpPr>
          <p:cNvPr id="183" name="Google Shape;183;p23"/>
          <p:cNvSpPr txBox="1"/>
          <p:nvPr/>
        </p:nvSpPr>
        <p:spPr>
          <a:xfrm>
            <a:off x="4668511"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Input</a:t>
            </a:r>
            <a:endParaRPr b="0" i="0" sz="1400" u="none" cap="none" strike="noStrike">
              <a:solidFill>
                <a:srgbClr val="000000"/>
              </a:solidFill>
              <a:latin typeface="Arial"/>
              <a:ea typeface="Arial"/>
              <a:cs typeface="Arial"/>
              <a:sym typeface="Arial"/>
            </a:endParaRPr>
          </a:p>
        </p:txBody>
      </p:sp>
      <p:sp>
        <p:nvSpPr>
          <p:cNvPr id="184" name="Google Shape;184;p23"/>
          <p:cNvSpPr txBox="1"/>
          <p:nvPr/>
        </p:nvSpPr>
        <p:spPr>
          <a:xfrm>
            <a:off x="8241436" y="340508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Contact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email alt</a:t>
            </a:r>
            <a:endParaRPr b="0" i="0" sz="1400" u="none" cap="none" strike="noStrike">
              <a:solidFill>
                <a:srgbClr val="000000"/>
              </a:solidFill>
              <a:latin typeface="Arial"/>
              <a:ea typeface="Arial"/>
              <a:cs typeface="Arial"/>
              <a:sym typeface="Arial"/>
            </a:endParaRPr>
          </a:p>
        </p:txBody>
      </p:sp>
      <p:sp>
        <p:nvSpPr>
          <p:cNvPr id="185" name="Google Shape;185;p23"/>
          <p:cNvSpPr txBox="1"/>
          <p:nvPr/>
        </p:nvSpPr>
        <p:spPr>
          <a:xfrm>
            <a:off x="8241436" y="4229305"/>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Ease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of use</a:t>
            </a:r>
            <a:endParaRPr b="0" i="0" sz="1400" u="none" cap="none" strike="noStrike">
              <a:solidFill>
                <a:srgbClr val="000000"/>
              </a:solidFill>
              <a:latin typeface="Arial"/>
              <a:ea typeface="Arial"/>
              <a:cs typeface="Arial"/>
              <a:sym typeface="Arial"/>
            </a:endParaRPr>
          </a:p>
        </p:txBody>
      </p:sp>
      <p:sp>
        <p:nvSpPr>
          <p:cNvPr id="186" name="Google Shape;186;p23"/>
          <p:cNvSpPr txBox="1"/>
          <p:nvPr/>
        </p:nvSpPr>
        <p:spPr>
          <a:xfrm>
            <a:off x="8241436"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First-quote</a:t>
            </a:r>
            <a:endParaRPr b="0" i="0" sz="1400" u="none" cap="none" strike="noStrike">
              <a:solidFill>
                <a:srgbClr val="000000"/>
              </a:solidFill>
              <a:latin typeface="Arial"/>
              <a:ea typeface="Arial"/>
              <a:cs typeface="Arial"/>
              <a:sym typeface="Arial"/>
            </a:endParaRPr>
          </a:p>
        </p:txBody>
      </p:sp>
      <p:sp>
        <p:nvSpPr>
          <p:cNvPr id="187" name="Google Shape;187;p23"/>
          <p:cNvSpPr txBox="1"/>
          <p:nvPr/>
        </p:nvSpPr>
        <p:spPr>
          <a:xfrm>
            <a:off x="8241436"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Big scale</a:t>
            </a:r>
            <a:endParaRPr b="0" i="0" sz="1400" u="none" cap="none" strike="noStrike">
              <a:solidFill>
                <a:srgbClr val="000000"/>
              </a:solidFill>
              <a:latin typeface="Arial"/>
              <a:ea typeface="Arial"/>
              <a:cs typeface="Arial"/>
              <a:sym typeface="Arial"/>
            </a:endParaRPr>
          </a:p>
        </p:txBody>
      </p:sp>
      <p:sp>
        <p:nvSpPr>
          <p:cNvPr id="188" name="Google Shape;188;p23"/>
          <p:cNvSpPr txBox="1"/>
          <p:nvPr/>
        </p:nvSpPr>
        <p:spPr>
          <a:xfrm>
            <a:off x="8241436" y="1756657"/>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Alert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Alarm</a:t>
            </a:r>
            <a:endParaRPr b="0" i="0" sz="1400" u="none" cap="none" strike="noStrike">
              <a:solidFill>
                <a:srgbClr val="000000"/>
              </a:solidFill>
              <a:latin typeface="Arial"/>
              <a:ea typeface="Arial"/>
              <a:cs typeface="Arial"/>
              <a:sym typeface="Arial"/>
            </a:endParaRPr>
          </a:p>
        </p:txBody>
      </p:sp>
      <p:sp>
        <p:nvSpPr>
          <p:cNvPr id="189" name="Google Shape;189;p23"/>
          <p:cNvSpPr txBox="1"/>
          <p:nvPr/>
        </p:nvSpPr>
        <p:spPr>
          <a:xfrm>
            <a:off x="8241436"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Leader</a:t>
            </a:r>
            <a:endParaRPr b="0" i="0" sz="1400" u="none" cap="none" strike="noStrike">
              <a:solidFill>
                <a:srgbClr val="000000"/>
              </a:solidFill>
              <a:latin typeface="Arial"/>
              <a:ea typeface="Arial"/>
              <a:cs typeface="Arial"/>
              <a:sym typeface="Arial"/>
            </a:endParaRPr>
          </a:p>
        </p:txBody>
      </p:sp>
      <p:sp>
        <p:nvSpPr>
          <p:cNvPr id="190" name="Google Shape;190;p23"/>
          <p:cNvSpPr txBox="1"/>
          <p:nvPr/>
        </p:nvSpPr>
        <p:spPr>
          <a:xfrm>
            <a:off x="9670606" y="340508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Cost high</a:t>
            </a:r>
            <a:endParaRPr b="0" i="0" sz="1400" u="none" cap="none" strike="noStrike">
              <a:solidFill>
                <a:srgbClr val="000000"/>
              </a:solidFill>
              <a:latin typeface="Arial"/>
              <a:ea typeface="Arial"/>
              <a:cs typeface="Arial"/>
              <a:sym typeface="Arial"/>
            </a:endParaRPr>
          </a:p>
        </p:txBody>
      </p:sp>
      <p:sp>
        <p:nvSpPr>
          <p:cNvPr id="191" name="Google Shape;191;p23"/>
          <p:cNvSpPr txBox="1"/>
          <p:nvPr/>
        </p:nvSpPr>
        <p:spPr>
          <a:xfrm>
            <a:off x="9670606" y="4229305"/>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Edit</a:t>
            </a:r>
            <a:endParaRPr b="0" i="0" sz="1400" u="none" cap="none" strike="noStrike">
              <a:solidFill>
                <a:srgbClr val="000000"/>
              </a:solidFill>
              <a:latin typeface="Arial"/>
              <a:ea typeface="Arial"/>
              <a:cs typeface="Arial"/>
              <a:sym typeface="Arial"/>
            </a:endParaRPr>
          </a:p>
        </p:txBody>
      </p:sp>
      <p:sp>
        <p:nvSpPr>
          <p:cNvPr id="192" name="Google Shape;192;p23"/>
          <p:cNvSpPr txBox="1"/>
          <p:nvPr/>
        </p:nvSpPr>
        <p:spPr>
          <a:xfrm>
            <a:off x="9670606"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Flexibility</a:t>
            </a:r>
            <a:endParaRPr b="0" i="0" sz="1400" u="none" cap="none" strike="noStrike">
              <a:solidFill>
                <a:srgbClr val="000000"/>
              </a:solidFill>
              <a:latin typeface="Arial"/>
              <a:ea typeface="Arial"/>
              <a:cs typeface="Arial"/>
              <a:sym typeface="Arial"/>
            </a:endParaRPr>
          </a:p>
        </p:txBody>
      </p:sp>
      <p:sp>
        <p:nvSpPr>
          <p:cNvPr id="193" name="Google Shape;193;p23"/>
          <p:cNvSpPr txBox="1"/>
          <p:nvPr/>
        </p:nvSpPr>
        <p:spPr>
          <a:xfrm>
            <a:off x="9670606"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Business partner-up</a:t>
            </a:r>
            <a:endParaRPr b="0" i="0" sz="1400" u="none" cap="none" strike="noStrike">
              <a:solidFill>
                <a:srgbClr val="000000"/>
              </a:solidFill>
              <a:latin typeface="Arial"/>
              <a:ea typeface="Arial"/>
              <a:cs typeface="Arial"/>
              <a:sym typeface="Arial"/>
            </a:endParaRPr>
          </a:p>
        </p:txBody>
      </p:sp>
      <p:sp>
        <p:nvSpPr>
          <p:cNvPr id="194" name="Google Shape;194;p23"/>
          <p:cNvSpPr txBox="1"/>
          <p:nvPr/>
        </p:nvSpPr>
        <p:spPr>
          <a:xfrm>
            <a:off x="9670606" y="1756657"/>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App-3rd-party</a:t>
            </a:r>
            <a:endParaRPr b="0" i="0" sz="1400" u="none" cap="none" strike="noStrike">
              <a:solidFill>
                <a:srgbClr val="000000"/>
              </a:solidFill>
              <a:latin typeface="Arial"/>
              <a:ea typeface="Arial"/>
              <a:cs typeface="Arial"/>
              <a:sym typeface="Arial"/>
            </a:endParaRPr>
          </a:p>
        </p:txBody>
      </p:sp>
      <p:sp>
        <p:nvSpPr>
          <p:cNvPr id="195" name="Google Shape;195;p23"/>
          <p:cNvSpPr txBox="1"/>
          <p:nvPr/>
        </p:nvSpPr>
        <p:spPr>
          <a:xfrm>
            <a:off x="10385191"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Link alt</a:t>
            </a:r>
            <a:endParaRPr b="0" i="0" sz="1400" u="none" cap="none" strike="noStrike">
              <a:solidFill>
                <a:srgbClr val="000000"/>
              </a:solidFill>
              <a:latin typeface="Arial"/>
              <a:ea typeface="Arial"/>
              <a:cs typeface="Arial"/>
              <a:sym typeface="Arial"/>
            </a:endParaRPr>
          </a:p>
        </p:txBody>
      </p:sp>
      <p:sp>
        <p:nvSpPr>
          <p:cNvPr id="196" name="Google Shape;196;p23"/>
          <p:cNvSpPr txBox="1"/>
          <p:nvPr/>
        </p:nvSpPr>
        <p:spPr>
          <a:xfrm>
            <a:off x="8956021" y="340508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Corporation</a:t>
            </a:r>
            <a:endParaRPr b="0" i="0" sz="1400" u="none" cap="none" strike="noStrike">
              <a:solidFill>
                <a:srgbClr val="000000"/>
              </a:solidFill>
              <a:latin typeface="Arial"/>
              <a:ea typeface="Arial"/>
              <a:cs typeface="Arial"/>
              <a:sym typeface="Arial"/>
            </a:endParaRPr>
          </a:p>
        </p:txBody>
      </p:sp>
      <p:sp>
        <p:nvSpPr>
          <p:cNvPr id="197" name="Google Shape;197;p23"/>
          <p:cNvSpPr txBox="1"/>
          <p:nvPr/>
        </p:nvSpPr>
        <p:spPr>
          <a:xfrm>
            <a:off x="8956021" y="4229305"/>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Ecosystem</a:t>
            </a:r>
            <a:endParaRPr b="0" i="0" sz="1400" u="none" cap="none" strike="noStrike">
              <a:solidFill>
                <a:srgbClr val="000000"/>
              </a:solidFill>
              <a:latin typeface="Arial"/>
              <a:ea typeface="Arial"/>
              <a:cs typeface="Arial"/>
              <a:sym typeface="Arial"/>
            </a:endParaRPr>
          </a:p>
        </p:txBody>
      </p:sp>
      <p:sp>
        <p:nvSpPr>
          <p:cNvPr id="198" name="Google Shape;198;p23"/>
          <p:cNvSpPr txBox="1"/>
          <p:nvPr/>
        </p:nvSpPr>
        <p:spPr>
          <a:xfrm>
            <a:off x="8956021" y="505352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First-reply-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by-email</a:t>
            </a:r>
            <a:endParaRPr b="0" i="0" sz="1400" u="none" cap="none" strike="noStrike">
              <a:solidFill>
                <a:srgbClr val="000000"/>
              </a:solidFill>
              <a:latin typeface="Arial"/>
              <a:ea typeface="Arial"/>
              <a:cs typeface="Arial"/>
              <a:sym typeface="Arial"/>
            </a:endParaRPr>
          </a:p>
        </p:txBody>
      </p:sp>
      <p:sp>
        <p:nvSpPr>
          <p:cNvPr id="199" name="Google Shape;199;p23"/>
          <p:cNvSpPr txBox="1"/>
          <p:nvPr/>
        </p:nvSpPr>
        <p:spPr>
          <a:xfrm>
            <a:off x="8956021"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Bookmark</a:t>
            </a:r>
            <a:endParaRPr b="0" i="0" sz="1400" u="none" cap="none" strike="noStrike">
              <a:solidFill>
                <a:srgbClr val="000000"/>
              </a:solidFill>
              <a:latin typeface="Arial"/>
              <a:ea typeface="Arial"/>
              <a:cs typeface="Arial"/>
              <a:sym typeface="Arial"/>
            </a:endParaRPr>
          </a:p>
        </p:txBody>
      </p:sp>
      <p:sp>
        <p:nvSpPr>
          <p:cNvPr id="200" name="Google Shape;200;p23"/>
          <p:cNvSpPr txBox="1"/>
          <p:nvPr/>
        </p:nvSpPr>
        <p:spPr>
          <a:xfrm>
            <a:off x="8956021" y="1756657"/>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Anniversary</a:t>
            </a:r>
            <a:endParaRPr b="0" i="0" sz="1400" u="none" cap="none" strike="noStrike">
              <a:solidFill>
                <a:srgbClr val="000000"/>
              </a:solidFill>
              <a:latin typeface="Arial"/>
              <a:ea typeface="Arial"/>
              <a:cs typeface="Arial"/>
              <a:sym typeface="Arial"/>
            </a:endParaRPr>
          </a:p>
        </p:txBody>
      </p:sp>
      <p:sp>
        <p:nvSpPr>
          <p:cNvPr id="201" name="Google Shape;201;p23"/>
          <p:cNvSpPr txBox="1"/>
          <p:nvPr/>
        </p:nvSpPr>
        <p:spPr>
          <a:xfrm>
            <a:off x="9670606"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Link</a:t>
            </a:r>
            <a:endParaRPr b="0" i="0" sz="1400" u="none" cap="none" strike="noStrike">
              <a:solidFill>
                <a:srgbClr val="000000"/>
              </a:solidFill>
              <a:latin typeface="Arial"/>
              <a:ea typeface="Arial"/>
              <a:cs typeface="Arial"/>
              <a:sym typeface="Arial"/>
            </a:endParaRPr>
          </a:p>
        </p:txBody>
      </p:sp>
      <p:sp>
        <p:nvSpPr>
          <p:cNvPr id="202" name="Google Shape;202;p23"/>
          <p:cNvSpPr txBox="1"/>
          <p:nvPr/>
        </p:nvSpPr>
        <p:spPr>
          <a:xfrm>
            <a:off x="11099777" y="340508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Course-advanced</a:t>
            </a:r>
            <a:endParaRPr b="0" i="0" sz="1400" u="none" cap="none" strike="noStrike">
              <a:solidFill>
                <a:srgbClr val="000000"/>
              </a:solidFill>
              <a:latin typeface="Arial"/>
              <a:ea typeface="Arial"/>
              <a:cs typeface="Arial"/>
              <a:sym typeface="Arial"/>
            </a:endParaRPr>
          </a:p>
        </p:txBody>
      </p:sp>
      <p:sp>
        <p:nvSpPr>
          <p:cNvPr id="203" name="Google Shape;203;p23"/>
          <p:cNvSpPr txBox="1"/>
          <p:nvPr/>
        </p:nvSpPr>
        <p:spPr>
          <a:xfrm>
            <a:off x="11099777" y="4229305"/>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Enterprise competency</a:t>
            </a:r>
            <a:endParaRPr b="0" i="0" sz="1400" u="none" cap="none" strike="noStrike">
              <a:solidFill>
                <a:srgbClr val="000000"/>
              </a:solidFill>
              <a:latin typeface="Arial"/>
              <a:ea typeface="Arial"/>
              <a:cs typeface="Arial"/>
              <a:sym typeface="Arial"/>
            </a:endParaRPr>
          </a:p>
        </p:txBody>
      </p:sp>
      <p:sp>
        <p:nvSpPr>
          <p:cNvPr id="204" name="Google Shape;204;p23"/>
          <p:cNvSpPr txBox="1"/>
          <p:nvPr/>
        </p:nvSpPr>
        <p:spPr>
          <a:xfrm>
            <a:off x="11099777" y="505352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Group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of users</a:t>
            </a:r>
            <a:endParaRPr b="0" i="0" sz="1400" u="none" cap="none" strike="noStrike">
              <a:solidFill>
                <a:srgbClr val="000000"/>
              </a:solidFill>
              <a:latin typeface="Arial"/>
              <a:ea typeface="Arial"/>
              <a:cs typeface="Arial"/>
              <a:sym typeface="Arial"/>
            </a:endParaRPr>
          </a:p>
        </p:txBody>
      </p:sp>
      <p:sp>
        <p:nvSpPr>
          <p:cNvPr id="205" name="Google Shape;205;p23"/>
          <p:cNvSpPr txBox="1"/>
          <p:nvPr/>
        </p:nvSpPr>
        <p:spPr>
          <a:xfrm>
            <a:off x="11099777"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Business partner alt 2</a:t>
            </a:r>
            <a:endParaRPr b="0" i="0" sz="1400" u="none" cap="none" strike="noStrike">
              <a:solidFill>
                <a:srgbClr val="000000"/>
              </a:solidFill>
              <a:latin typeface="Arial"/>
              <a:ea typeface="Arial"/>
              <a:cs typeface="Arial"/>
              <a:sym typeface="Arial"/>
            </a:endParaRPr>
          </a:p>
        </p:txBody>
      </p:sp>
      <p:sp>
        <p:nvSpPr>
          <p:cNvPr id="206" name="Google Shape;206;p23"/>
          <p:cNvSpPr txBox="1"/>
          <p:nvPr/>
        </p:nvSpPr>
        <p:spPr>
          <a:xfrm>
            <a:off x="11099777" y="1756657"/>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App-3rd-party  3</a:t>
            </a:r>
            <a:endParaRPr b="0" i="0" sz="1400" u="none" cap="none" strike="noStrike">
              <a:solidFill>
                <a:srgbClr val="000000"/>
              </a:solidFill>
              <a:latin typeface="Arial"/>
              <a:ea typeface="Arial"/>
              <a:cs typeface="Arial"/>
              <a:sym typeface="Arial"/>
            </a:endParaRPr>
          </a:p>
        </p:txBody>
      </p:sp>
      <p:sp>
        <p:nvSpPr>
          <p:cNvPr id="207" name="Google Shape;207;p23"/>
          <p:cNvSpPr txBox="1"/>
          <p:nvPr/>
        </p:nvSpPr>
        <p:spPr>
          <a:xfrm>
            <a:off x="8956021" y="5871746"/>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Light bulb</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cons">
  <p:cSld name="2_Icons">
    <p:spTree>
      <p:nvGrpSpPr>
        <p:cNvPr id="208" name="Shape 208"/>
        <p:cNvGrpSpPr/>
        <p:nvPr/>
      </p:nvGrpSpPr>
      <p:grpSpPr>
        <a:xfrm>
          <a:off x="0" y="0"/>
          <a:ext cx="0" cy="0"/>
          <a:chOff x="0" y="0"/>
          <a:chExt cx="0" cy="0"/>
        </a:xfrm>
      </p:grpSpPr>
      <p:sp>
        <p:nvSpPr>
          <p:cNvPr id="209" name="Google Shape;209;p24"/>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p24"/>
          <p:cNvSpPr/>
          <p:nvPr/>
        </p:nvSpPr>
        <p:spPr>
          <a:xfrm flipH="1">
            <a:off x="-7" y="1276793"/>
            <a:ext cx="3239347" cy="1619825"/>
          </a:xfrm>
          <a:prstGeom prst="leftBracke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1" name="Google Shape;211;p24"/>
          <p:cNvSpPr txBox="1"/>
          <p:nvPr/>
        </p:nvSpPr>
        <p:spPr>
          <a:xfrm>
            <a:off x="1911026" y="2580873"/>
            <a:ext cx="1142892"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Robot Attended</a:t>
            </a:r>
            <a:endParaRPr b="0" i="0" sz="1400" u="none" cap="none" strike="noStrike">
              <a:solidFill>
                <a:srgbClr val="000000"/>
              </a:solidFill>
              <a:latin typeface="Arial"/>
              <a:ea typeface="Arial"/>
              <a:cs typeface="Arial"/>
              <a:sym typeface="Arial"/>
            </a:endParaRPr>
          </a:p>
        </p:txBody>
      </p:sp>
      <p:sp>
        <p:nvSpPr>
          <p:cNvPr id="212" name="Google Shape;212;p24"/>
          <p:cNvSpPr txBox="1"/>
          <p:nvPr/>
        </p:nvSpPr>
        <p:spPr>
          <a:xfrm>
            <a:off x="539318" y="2580873"/>
            <a:ext cx="961152"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Robot Unattended</a:t>
            </a:r>
            <a:endParaRPr b="0" i="0" sz="1400" u="none" cap="none" strike="noStrike">
              <a:solidFill>
                <a:srgbClr val="000000"/>
              </a:solidFill>
              <a:latin typeface="Arial"/>
              <a:ea typeface="Arial"/>
              <a:cs typeface="Arial"/>
              <a:sym typeface="Arial"/>
            </a:endParaRPr>
          </a:p>
        </p:txBody>
      </p:sp>
      <p:sp>
        <p:nvSpPr>
          <p:cNvPr id="213" name="Google Shape;213;p24"/>
          <p:cNvSpPr txBox="1"/>
          <p:nvPr/>
        </p:nvSpPr>
        <p:spPr>
          <a:xfrm>
            <a:off x="665076" y="1756657"/>
            <a:ext cx="709636"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Orchestrator</a:t>
            </a:r>
            <a:endParaRPr b="0" i="0" sz="1400" u="none" cap="none" strike="noStrike">
              <a:solidFill>
                <a:srgbClr val="000000"/>
              </a:solidFill>
              <a:latin typeface="Arial"/>
              <a:ea typeface="Arial"/>
              <a:cs typeface="Arial"/>
              <a:sym typeface="Arial"/>
            </a:endParaRPr>
          </a:p>
        </p:txBody>
      </p:sp>
      <p:sp>
        <p:nvSpPr>
          <p:cNvPr id="214" name="Google Shape;214;p24"/>
          <p:cNvSpPr txBox="1"/>
          <p:nvPr/>
        </p:nvSpPr>
        <p:spPr>
          <a:xfrm>
            <a:off x="2320810" y="1756657"/>
            <a:ext cx="304800"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Studio</a:t>
            </a:r>
            <a:endParaRPr b="0" i="0" sz="1400" u="none" cap="none" strike="noStrike">
              <a:solidFill>
                <a:srgbClr val="000000"/>
              </a:solidFill>
              <a:latin typeface="Arial"/>
              <a:ea typeface="Arial"/>
              <a:cs typeface="Arial"/>
              <a:sym typeface="Arial"/>
            </a:endParaRPr>
          </a:p>
        </p:txBody>
      </p:sp>
      <p:sp>
        <p:nvSpPr>
          <p:cNvPr id="215" name="Google Shape;215;p24"/>
          <p:cNvSpPr txBox="1"/>
          <p:nvPr/>
        </p:nvSpPr>
        <p:spPr>
          <a:xfrm>
            <a:off x="10387591"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Calendar</a:t>
            </a:r>
            <a:endParaRPr b="0" i="0" sz="1400" u="none" cap="none" strike="noStrike">
              <a:solidFill>
                <a:srgbClr val="000000"/>
              </a:solidFill>
              <a:latin typeface="Arial"/>
              <a:ea typeface="Arial"/>
              <a:cs typeface="Arial"/>
              <a:sym typeface="Arial"/>
            </a:endParaRPr>
          </a:p>
        </p:txBody>
      </p:sp>
      <p:sp>
        <p:nvSpPr>
          <p:cNvPr id="216" name="Google Shape;216;p24"/>
          <p:cNvSpPr txBox="1"/>
          <p:nvPr/>
        </p:nvSpPr>
        <p:spPr>
          <a:xfrm>
            <a:off x="10387591"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Course foundation</a:t>
            </a:r>
            <a:endParaRPr b="0" i="0" sz="1400" u="none" cap="none" strike="noStrike">
              <a:solidFill>
                <a:srgbClr val="000000"/>
              </a:solidFill>
              <a:latin typeface="Arial"/>
              <a:ea typeface="Arial"/>
              <a:cs typeface="Arial"/>
              <a:sym typeface="Arial"/>
            </a:endParaRPr>
          </a:p>
        </p:txBody>
      </p:sp>
      <p:sp>
        <p:nvSpPr>
          <p:cNvPr id="217" name="Google Shape;217;p24"/>
          <p:cNvSpPr txBox="1"/>
          <p:nvPr/>
        </p:nvSpPr>
        <p:spPr>
          <a:xfrm>
            <a:off x="11099777"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Enterprise-competency alt</a:t>
            </a:r>
            <a:endParaRPr b="0" i="0" sz="1400" u="none" cap="none" strike="noStrike">
              <a:solidFill>
                <a:srgbClr val="000000"/>
              </a:solidFill>
              <a:latin typeface="Arial"/>
              <a:ea typeface="Arial"/>
              <a:cs typeface="Arial"/>
              <a:sym typeface="Arial"/>
            </a:endParaRPr>
          </a:p>
        </p:txBody>
      </p:sp>
      <p:sp>
        <p:nvSpPr>
          <p:cNvPr id="218" name="Google Shape;218;p24"/>
          <p:cNvSpPr txBox="1"/>
          <p:nvPr/>
        </p:nvSpPr>
        <p:spPr>
          <a:xfrm>
            <a:off x="11099777"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Growth</a:t>
            </a:r>
            <a:endParaRPr b="0" i="0" sz="1400" u="none" cap="none" strike="noStrike">
              <a:solidFill>
                <a:srgbClr val="000000"/>
              </a:solidFill>
              <a:latin typeface="Arial"/>
              <a:ea typeface="Arial"/>
              <a:cs typeface="Arial"/>
              <a:sym typeface="Arial"/>
            </a:endParaRPr>
          </a:p>
        </p:txBody>
      </p:sp>
      <p:sp>
        <p:nvSpPr>
          <p:cNvPr id="219" name="Google Shape;219;p24"/>
          <p:cNvSpPr txBox="1"/>
          <p:nvPr/>
        </p:nvSpPr>
        <p:spPr>
          <a:xfrm>
            <a:off x="11099777"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Certification</a:t>
            </a:r>
            <a:endParaRPr b="0" i="0" sz="1400" u="none" cap="none" strike="noStrike">
              <a:solidFill>
                <a:srgbClr val="000000"/>
              </a:solidFill>
              <a:latin typeface="Arial"/>
              <a:ea typeface="Arial"/>
              <a:cs typeface="Arial"/>
              <a:sym typeface="Arial"/>
            </a:endParaRPr>
          </a:p>
        </p:txBody>
      </p:sp>
      <p:sp>
        <p:nvSpPr>
          <p:cNvPr id="220" name="Google Shape;220;p24"/>
          <p:cNvSpPr txBox="1"/>
          <p:nvPr/>
        </p:nvSpPr>
        <p:spPr>
          <a:xfrm>
            <a:off x="11099777"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Course foundation 2</a:t>
            </a:r>
            <a:endParaRPr b="0" i="0" sz="1400" u="none" cap="none" strike="noStrike">
              <a:solidFill>
                <a:srgbClr val="000000"/>
              </a:solidFill>
              <a:latin typeface="Arial"/>
              <a:ea typeface="Arial"/>
              <a:cs typeface="Arial"/>
              <a:sym typeface="Arial"/>
            </a:endParaRPr>
          </a:p>
        </p:txBody>
      </p:sp>
      <p:sp>
        <p:nvSpPr>
          <p:cNvPr id="221" name="Google Shape;221;p24"/>
          <p:cNvSpPr txBox="1"/>
          <p:nvPr/>
        </p:nvSpPr>
        <p:spPr>
          <a:xfrm>
            <a:off x="386232"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Equal</a:t>
            </a:r>
            <a:endParaRPr b="0" i="0" sz="1400" u="none" cap="none" strike="noStrike">
              <a:solidFill>
                <a:srgbClr val="000000"/>
              </a:solidFill>
              <a:latin typeface="Arial"/>
              <a:ea typeface="Arial"/>
              <a:cs typeface="Arial"/>
              <a:sym typeface="Arial"/>
            </a:endParaRPr>
          </a:p>
        </p:txBody>
      </p:sp>
      <p:sp>
        <p:nvSpPr>
          <p:cNvPr id="222" name="Google Shape;222;p24"/>
          <p:cNvSpPr txBox="1"/>
          <p:nvPr/>
        </p:nvSpPr>
        <p:spPr>
          <a:xfrm>
            <a:off x="386232"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Health</a:t>
            </a:r>
            <a:endParaRPr b="0" i="0" sz="1400" u="none" cap="none" strike="noStrike">
              <a:solidFill>
                <a:srgbClr val="000000"/>
              </a:solidFill>
              <a:latin typeface="Arial"/>
              <a:ea typeface="Arial"/>
              <a:cs typeface="Arial"/>
              <a:sym typeface="Arial"/>
            </a:endParaRPr>
          </a:p>
        </p:txBody>
      </p:sp>
      <p:sp>
        <p:nvSpPr>
          <p:cNvPr id="223" name="Google Shape;223;p24"/>
          <p:cNvSpPr txBox="1"/>
          <p:nvPr/>
        </p:nvSpPr>
        <p:spPr>
          <a:xfrm>
            <a:off x="386232"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Chart</a:t>
            </a:r>
            <a:endParaRPr b="0" i="0" sz="1400" u="none" cap="none" strike="noStrike">
              <a:solidFill>
                <a:srgbClr val="000000"/>
              </a:solidFill>
              <a:latin typeface="Arial"/>
              <a:ea typeface="Arial"/>
              <a:cs typeface="Arial"/>
              <a:sym typeface="Arial"/>
            </a:endParaRPr>
          </a:p>
        </p:txBody>
      </p:sp>
      <p:sp>
        <p:nvSpPr>
          <p:cNvPr id="224" name="Google Shape;224;p24"/>
          <p:cNvSpPr txBox="1"/>
          <p:nvPr/>
        </p:nvSpPr>
        <p:spPr>
          <a:xfrm>
            <a:off x="386232"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Course foundation 3</a:t>
            </a:r>
            <a:endParaRPr b="0" i="0" sz="1400" u="none" cap="none" strike="noStrike">
              <a:solidFill>
                <a:srgbClr val="000000"/>
              </a:solidFill>
              <a:latin typeface="Arial"/>
              <a:ea typeface="Arial"/>
              <a:cs typeface="Arial"/>
              <a:sym typeface="Arial"/>
            </a:endParaRPr>
          </a:p>
        </p:txBody>
      </p:sp>
      <p:sp>
        <p:nvSpPr>
          <p:cNvPr id="225" name="Google Shape;225;p24"/>
          <p:cNvSpPr txBox="1"/>
          <p:nvPr/>
        </p:nvSpPr>
        <p:spPr>
          <a:xfrm>
            <a:off x="1094199"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Error</a:t>
            </a:r>
            <a:endParaRPr b="0" i="0" sz="1400" u="none" cap="none" strike="noStrike">
              <a:solidFill>
                <a:srgbClr val="000000"/>
              </a:solidFill>
              <a:latin typeface="Arial"/>
              <a:ea typeface="Arial"/>
              <a:cs typeface="Arial"/>
              <a:sym typeface="Arial"/>
            </a:endParaRPr>
          </a:p>
        </p:txBody>
      </p:sp>
      <p:sp>
        <p:nvSpPr>
          <p:cNvPr id="226" name="Google Shape;226;p24"/>
          <p:cNvSpPr txBox="1"/>
          <p:nvPr/>
        </p:nvSpPr>
        <p:spPr>
          <a:xfrm>
            <a:off x="1094199"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Heart</a:t>
            </a:r>
            <a:endParaRPr b="0" i="0" sz="1400" u="none" cap="none" strike="noStrike">
              <a:solidFill>
                <a:srgbClr val="000000"/>
              </a:solidFill>
              <a:latin typeface="Arial"/>
              <a:ea typeface="Arial"/>
              <a:cs typeface="Arial"/>
              <a:sym typeface="Arial"/>
            </a:endParaRPr>
          </a:p>
        </p:txBody>
      </p:sp>
      <p:sp>
        <p:nvSpPr>
          <p:cNvPr id="227" name="Google Shape;227;p24"/>
          <p:cNvSpPr txBox="1"/>
          <p:nvPr/>
        </p:nvSpPr>
        <p:spPr>
          <a:xfrm>
            <a:off x="1094199"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Clock</a:t>
            </a:r>
            <a:endParaRPr b="0" i="0" sz="1400" u="none" cap="none" strike="noStrike">
              <a:solidFill>
                <a:srgbClr val="000000"/>
              </a:solidFill>
              <a:latin typeface="Arial"/>
              <a:ea typeface="Arial"/>
              <a:cs typeface="Arial"/>
              <a:sym typeface="Arial"/>
            </a:endParaRPr>
          </a:p>
        </p:txBody>
      </p:sp>
      <p:sp>
        <p:nvSpPr>
          <p:cNvPr id="228" name="Google Shape;228;p24"/>
          <p:cNvSpPr txBox="1"/>
          <p:nvPr/>
        </p:nvSpPr>
        <p:spPr>
          <a:xfrm>
            <a:off x="1094199"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Course-orchestrator</a:t>
            </a:r>
            <a:endParaRPr b="0" i="0" sz="1400" u="none" cap="none" strike="noStrike">
              <a:solidFill>
                <a:srgbClr val="000000"/>
              </a:solidFill>
              <a:latin typeface="Arial"/>
              <a:ea typeface="Arial"/>
              <a:cs typeface="Arial"/>
              <a:sym typeface="Arial"/>
            </a:endParaRPr>
          </a:p>
        </p:txBody>
      </p:sp>
      <p:sp>
        <p:nvSpPr>
          <p:cNvPr id="229" name="Google Shape;229;p24"/>
          <p:cNvSpPr txBox="1"/>
          <p:nvPr/>
        </p:nvSpPr>
        <p:spPr>
          <a:xfrm>
            <a:off x="1808609" y="505352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Exception handling</a:t>
            </a:r>
            <a:endParaRPr b="0" i="0" sz="1400" u="none" cap="none" strike="noStrike">
              <a:solidFill>
                <a:srgbClr val="000000"/>
              </a:solidFill>
              <a:latin typeface="Arial"/>
              <a:ea typeface="Arial"/>
              <a:cs typeface="Arial"/>
              <a:sym typeface="Arial"/>
            </a:endParaRPr>
          </a:p>
        </p:txBody>
      </p:sp>
      <p:sp>
        <p:nvSpPr>
          <p:cNvPr id="230" name="Google Shape;230;p24"/>
          <p:cNvSpPr txBox="1"/>
          <p:nvPr/>
        </p:nvSpPr>
        <p:spPr>
          <a:xfrm>
            <a:off x="1808609"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Home</a:t>
            </a:r>
            <a:endParaRPr b="0" i="0" sz="1400" u="none" cap="none" strike="noStrike">
              <a:solidFill>
                <a:srgbClr val="000000"/>
              </a:solidFill>
              <a:latin typeface="Arial"/>
              <a:ea typeface="Arial"/>
              <a:cs typeface="Arial"/>
              <a:sym typeface="Arial"/>
            </a:endParaRPr>
          </a:p>
        </p:txBody>
      </p:sp>
      <p:sp>
        <p:nvSpPr>
          <p:cNvPr id="231" name="Google Shape;231;p24"/>
          <p:cNvSpPr txBox="1"/>
          <p:nvPr/>
        </p:nvSpPr>
        <p:spPr>
          <a:xfrm>
            <a:off x="1808609"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Cloud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app</a:t>
            </a:r>
            <a:endParaRPr b="0" i="0" sz="1400" u="none" cap="none" strike="noStrike">
              <a:solidFill>
                <a:srgbClr val="000000"/>
              </a:solidFill>
              <a:latin typeface="Arial"/>
              <a:ea typeface="Arial"/>
              <a:cs typeface="Arial"/>
              <a:sym typeface="Arial"/>
            </a:endParaRPr>
          </a:p>
        </p:txBody>
      </p:sp>
      <p:sp>
        <p:nvSpPr>
          <p:cNvPr id="232" name="Google Shape;232;p24"/>
          <p:cNvSpPr txBox="1"/>
          <p:nvPr/>
        </p:nvSpPr>
        <p:spPr>
          <a:xfrm>
            <a:off x="1808609"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CRM</a:t>
            </a:r>
            <a:endParaRPr b="0" i="0" sz="1400" u="none" cap="none" strike="noStrike">
              <a:solidFill>
                <a:srgbClr val="000000"/>
              </a:solidFill>
              <a:latin typeface="Arial"/>
              <a:ea typeface="Arial"/>
              <a:cs typeface="Arial"/>
              <a:sym typeface="Arial"/>
            </a:endParaRPr>
          </a:p>
        </p:txBody>
      </p:sp>
      <p:sp>
        <p:nvSpPr>
          <p:cNvPr id="233" name="Google Shape;233;p24"/>
          <p:cNvSpPr txBox="1"/>
          <p:nvPr/>
        </p:nvSpPr>
        <p:spPr>
          <a:xfrm>
            <a:off x="2524257"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Fast ROI</a:t>
            </a:r>
            <a:endParaRPr b="0" i="0" sz="1400" u="none" cap="none" strike="noStrike">
              <a:solidFill>
                <a:srgbClr val="000000"/>
              </a:solidFill>
              <a:latin typeface="Arial"/>
              <a:ea typeface="Arial"/>
              <a:cs typeface="Arial"/>
              <a:sym typeface="Arial"/>
            </a:endParaRPr>
          </a:p>
        </p:txBody>
      </p:sp>
      <p:sp>
        <p:nvSpPr>
          <p:cNvPr id="234" name="Google Shape;234;p24"/>
          <p:cNvSpPr txBox="1"/>
          <p:nvPr/>
        </p:nvSpPr>
        <p:spPr>
          <a:xfrm>
            <a:off x="2524257"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Hourglass</a:t>
            </a:r>
            <a:endParaRPr b="0" i="0" sz="1400" u="none" cap="none" strike="noStrike">
              <a:solidFill>
                <a:srgbClr val="000000"/>
              </a:solidFill>
              <a:latin typeface="Arial"/>
              <a:ea typeface="Arial"/>
              <a:cs typeface="Arial"/>
              <a:sym typeface="Arial"/>
            </a:endParaRPr>
          </a:p>
        </p:txBody>
      </p:sp>
      <p:sp>
        <p:nvSpPr>
          <p:cNvPr id="235" name="Google Shape;235;p24"/>
          <p:cNvSpPr txBox="1"/>
          <p:nvPr/>
        </p:nvSpPr>
        <p:spPr>
          <a:xfrm>
            <a:off x="4667488"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Code</a:t>
            </a:r>
            <a:endParaRPr b="0" i="0" sz="1400" u="none" cap="none" strike="noStrike">
              <a:solidFill>
                <a:srgbClr val="000000"/>
              </a:solidFill>
              <a:latin typeface="Arial"/>
              <a:ea typeface="Arial"/>
              <a:cs typeface="Arial"/>
              <a:sym typeface="Arial"/>
            </a:endParaRPr>
          </a:p>
        </p:txBody>
      </p:sp>
      <p:sp>
        <p:nvSpPr>
          <p:cNvPr id="236" name="Google Shape;236;p24"/>
          <p:cNvSpPr txBox="1"/>
          <p:nvPr/>
        </p:nvSpPr>
        <p:spPr>
          <a:xfrm>
            <a:off x="4667488"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Desktop program</a:t>
            </a:r>
            <a:endParaRPr b="0" i="0" sz="1400" u="none" cap="none" strike="noStrike">
              <a:solidFill>
                <a:srgbClr val="000000"/>
              </a:solidFill>
              <a:latin typeface="Arial"/>
              <a:ea typeface="Arial"/>
              <a:cs typeface="Arial"/>
              <a:sym typeface="Arial"/>
            </a:endParaRPr>
          </a:p>
        </p:txBody>
      </p:sp>
      <p:sp>
        <p:nvSpPr>
          <p:cNvPr id="237" name="Google Shape;237;p24"/>
          <p:cNvSpPr txBox="1"/>
          <p:nvPr/>
        </p:nvSpPr>
        <p:spPr>
          <a:xfrm>
            <a:off x="5381899"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First-link</a:t>
            </a:r>
            <a:endParaRPr b="0" i="0" sz="1400" u="none" cap="none" strike="noStrike">
              <a:solidFill>
                <a:srgbClr val="000000"/>
              </a:solidFill>
              <a:latin typeface="Arial"/>
              <a:ea typeface="Arial"/>
              <a:cs typeface="Arial"/>
              <a:sym typeface="Arial"/>
            </a:endParaRPr>
          </a:p>
        </p:txBody>
      </p:sp>
      <p:sp>
        <p:nvSpPr>
          <p:cNvPr id="238" name="Google Shape;238;p24"/>
          <p:cNvSpPr txBox="1"/>
          <p:nvPr/>
        </p:nvSpPr>
        <p:spPr>
          <a:xfrm>
            <a:off x="4667488"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Automated data entry</a:t>
            </a:r>
            <a:endParaRPr b="0" i="0" sz="1400" u="none" cap="none" strike="noStrike">
              <a:solidFill>
                <a:srgbClr val="000000"/>
              </a:solidFill>
              <a:latin typeface="Arial"/>
              <a:ea typeface="Arial"/>
              <a:cs typeface="Arial"/>
              <a:sym typeface="Arial"/>
            </a:endParaRPr>
          </a:p>
        </p:txBody>
      </p:sp>
      <p:sp>
        <p:nvSpPr>
          <p:cNvPr id="239" name="Google Shape;239;p24"/>
          <p:cNvSpPr txBox="1"/>
          <p:nvPr/>
        </p:nvSpPr>
        <p:spPr>
          <a:xfrm>
            <a:off x="5381899"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AI </a:t>
            </a:r>
            <a:endParaRPr b="0" i="0" sz="1400" u="none" cap="none" strike="noStrike">
              <a:solidFill>
                <a:srgbClr val="000000"/>
              </a:solidFill>
              <a:latin typeface="Arial"/>
              <a:ea typeface="Arial"/>
              <a:cs typeface="Arial"/>
              <a:sym typeface="Arial"/>
            </a:endParaRPr>
          </a:p>
        </p:txBody>
      </p:sp>
      <p:sp>
        <p:nvSpPr>
          <p:cNvPr id="240" name="Google Shape;240;p24"/>
          <p:cNvSpPr txBox="1"/>
          <p:nvPr/>
        </p:nvSpPr>
        <p:spPr>
          <a:xfrm>
            <a:off x="5381899"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Keyboard</a:t>
            </a:r>
            <a:endParaRPr b="0" i="0" sz="1400" u="none" cap="none" strike="noStrike">
              <a:solidFill>
                <a:srgbClr val="000000"/>
              </a:solidFill>
              <a:latin typeface="Arial"/>
              <a:ea typeface="Arial"/>
              <a:cs typeface="Arial"/>
              <a:sym typeface="Arial"/>
            </a:endParaRPr>
          </a:p>
        </p:txBody>
      </p:sp>
      <p:sp>
        <p:nvSpPr>
          <p:cNvPr id="241" name="Google Shape;241;p24"/>
          <p:cNvSpPr txBox="1"/>
          <p:nvPr/>
        </p:nvSpPr>
        <p:spPr>
          <a:xfrm>
            <a:off x="5381899"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Complete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audit</a:t>
            </a:r>
            <a:endParaRPr b="0" i="0" sz="1400" u="none" cap="none" strike="noStrike">
              <a:solidFill>
                <a:srgbClr val="000000"/>
              </a:solidFill>
              <a:latin typeface="Arial"/>
              <a:ea typeface="Arial"/>
              <a:cs typeface="Arial"/>
              <a:sym typeface="Arial"/>
            </a:endParaRPr>
          </a:p>
        </p:txBody>
      </p:sp>
      <p:sp>
        <p:nvSpPr>
          <p:cNvPr id="242" name="Google Shape;242;p24"/>
          <p:cNvSpPr txBox="1"/>
          <p:nvPr/>
        </p:nvSpPr>
        <p:spPr>
          <a:xfrm>
            <a:off x="5381899"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Document </a:t>
            </a:r>
            <a:br>
              <a:rPr b="0" i="0" lang="en-US" sz="800" u="none" cap="none" strike="noStrike">
                <a:solidFill>
                  <a:schemeClr val="dk1"/>
                </a:solidFill>
                <a:latin typeface="Arial"/>
                <a:ea typeface="Arial"/>
                <a:cs typeface="Arial"/>
                <a:sym typeface="Arial"/>
              </a:rPr>
            </a:br>
            <a:endParaRPr b="0" i="0" sz="800" u="none" cap="none" strike="noStrike">
              <a:solidFill>
                <a:schemeClr val="dk1"/>
              </a:solidFill>
              <a:latin typeface="Arial"/>
              <a:ea typeface="Arial"/>
              <a:cs typeface="Arial"/>
              <a:sym typeface="Arial"/>
            </a:endParaRPr>
          </a:p>
        </p:txBody>
      </p:sp>
      <p:sp>
        <p:nvSpPr>
          <p:cNvPr id="243" name="Google Shape;243;p24"/>
          <p:cNvSpPr txBox="1"/>
          <p:nvPr/>
        </p:nvSpPr>
        <p:spPr>
          <a:xfrm>
            <a:off x="6096309"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First-mention</a:t>
            </a:r>
            <a:endParaRPr b="0" i="0" sz="1400" u="none" cap="none" strike="noStrike">
              <a:solidFill>
                <a:srgbClr val="000000"/>
              </a:solidFill>
              <a:latin typeface="Arial"/>
              <a:ea typeface="Arial"/>
              <a:cs typeface="Arial"/>
              <a:sym typeface="Arial"/>
            </a:endParaRPr>
          </a:p>
        </p:txBody>
      </p:sp>
      <p:sp>
        <p:nvSpPr>
          <p:cNvPr id="244" name="Google Shape;244;p24"/>
          <p:cNvSpPr txBox="1"/>
          <p:nvPr/>
        </p:nvSpPr>
        <p:spPr>
          <a:xfrm>
            <a:off x="5381899"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Automation</a:t>
            </a:r>
            <a:endParaRPr b="0" i="0" sz="1400" u="none" cap="none" strike="noStrike">
              <a:solidFill>
                <a:srgbClr val="000000"/>
              </a:solidFill>
              <a:latin typeface="Arial"/>
              <a:ea typeface="Arial"/>
              <a:cs typeface="Arial"/>
              <a:sym typeface="Arial"/>
            </a:endParaRPr>
          </a:p>
        </p:txBody>
      </p:sp>
      <p:sp>
        <p:nvSpPr>
          <p:cNvPr id="245" name="Google Shape;245;p24"/>
          <p:cNvSpPr txBox="1"/>
          <p:nvPr/>
        </p:nvSpPr>
        <p:spPr>
          <a:xfrm>
            <a:off x="6096309"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AI Alt</a:t>
            </a:r>
            <a:endParaRPr b="0" i="0" sz="1400" u="none" cap="none" strike="noStrike">
              <a:solidFill>
                <a:srgbClr val="000000"/>
              </a:solidFill>
              <a:latin typeface="Arial"/>
              <a:ea typeface="Arial"/>
              <a:cs typeface="Arial"/>
              <a:sym typeface="Arial"/>
            </a:endParaRPr>
          </a:p>
        </p:txBody>
      </p:sp>
      <p:sp>
        <p:nvSpPr>
          <p:cNvPr id="246" name="Google Shape;246;p24"/>
          <p:cNvSpPr txBox="1"/>
          <p:nvPr/>
        </p:nvSpPr>
        <p:spPr>
          <a:xfrm>
            <a:off x="6096309"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Label</a:t>
            </a:r>
            <a:endParaRPr b="0" i="0" sz="1400" u="none" cap="none" strike="noStrike">
              <a:solidFill>
                <a:srgbClr val="000000"/>
              </a:solidFill>
              <a:latin typeface="Arial"/>
              <a:ea typeface="Arial"/>
              <a:cs typeface="Arial"/>
              <a:sym typeface="Arial"/>
            </a:endParaRPr>
          </a:p>
        </p:txBody>
      </p:sp>
      <p:sp>
        <p:nvSpPr>
          <p:cNvPr id="247" name="Google Shape;247;p24"/>
          <p:cNvSpPr txBox="1"/>
          <p:nvPr/>
        </p:nvSpPr>
        <p:spPr>
          <a:xfrm>
            <a:off x="6096309"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Contact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email</a:t>
            </a:r>
            <a:endParaRPr b="0" i="0" sz="1400" u="none" cap="none" strike="noStrike">
              <a:solidFill>
                <a:srgbClr val="000000"/>
              </a:solidFill>
              <a:latin typeface="Arial"/>
              <a:ea typeface="Arial"/>
              <a:cs typeface="Arial"/>
              <a:sym typeface="Arial"/>
            </a:endParaRPr>
          </a:p>
        </p:txBody>
      </p:sp>
      <p:sp>
        <p:nvSpPr>
          <p:cNvPr id="248" name="Google Shape;248;p24"/>
          <p:cNvSpPr txBox="1"/>
          <p:nvPr/>
        </p:nvSpPr>
        <p:spPr>
          <a:xfrm>
            <a:off x="6096309"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Done</a:t>
            </a:r>
            <a:endParaRPr b="0" i="0" sz="1400" u="none" cap="none" strike="noStrike">
              <a:solidFill>
                <a:srgbClr val="000000"/>
              </a:solidFill>
              <a:latin typeface="Arial"/>
              <a:ea typeface="Arial"/>
              <a:cs typeface="Arial"/>
              <a:sym typeface="Arial"/>
            </a:endParaRPr>
          </a:p>
        </p:txBody>
      </p:sp>
      <p:sp>
        <p:nvSpPr>
          <p:cNvPr id="249" name="Google Shape;249;p24"/>
          <p:cNvSpPr txBox="1"/>
          <p:nvPr/>
        </p:nvSpPr>
        <p:spPr>
          <a:xfrm>
            <a:off x="6810720"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First-onebox</a:t>
            </a:r>
            <a:endParaRPr b="0" i="0" sz="800" u="none" cap="none" strike="noStrike">
              <a:solidFill>
                <a:schemeClr val="dk1"/>
              </a:solidFill>
              <a:latin typeface="Arial"/>
              <a:ea typeface="Arial"/>
              <a:cs typeface="Arial"/>
              <a:sym typeface="Arial"/>
            </a:endParaRPr>
          </a:p>
        </p:txBody>
      </p:sp>
      <p:sp>
        <p:nvSpPr>
          <p:cNvPr id="250" name="Google Shape;250;p24"/>
          <p:cNvSpPr txBox="1"/>
          <p:nvPr/>
        </p:nvSpPr>
        <p:spPr>
          <a:xfrm>
            <a:off x="6096309"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Background automation</a:t>
            </a:r>
            <a:endParaRPr b="0" i="0" sz="1400" u="none" cap="none" strike="noStrike">
              <a:solidFill>
                <a:srgbClr val="000000"/>
              </a:solidFill>
              <a:latin typeface="Arial"/>
              <a:ea typeface="Arial"/>
              <a:cs typeface="Arial"/>
              <a:sym typeface="Arial"/>
            </a:endParaRPr>
          </a:p>
        </p:txBody>
      </p:sp>
      <p:sp>
        <p:nvSpPr>
          <p:cNvPr id="251" name="Google Shape;251;p24"/>
          <p:cNvSpPr txBox="1"/>
          <p:nvPr/>
        </p:nvSpPr>
        <p:spPr>
          <a:xfrm>
            <a:off x="6810720"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AI Enabled</a:t>
            </a:r>
            <a:endParaRPr b="0" i="0" sz="1400" u="none" cap="none" strike="noStrike">
              <a:solidFill>
                <a:srgbClr val="000000"/>
              </a:solidFill>
              <a:latin typeface="Arial"/>
              <a:ea typeface="Arial"/>
              <a:cs typeface="Arial"/>
              <a:sym typeface="Arial"/>
            </a:endParaRPr>
          </a:p>
        </p:txBody>
      </p:sp>
      <p:sp>
        <p:nvSpPr>
          <p:cNvPr id="252" name="Google Shape;252;p24"/>
          <p:cNvSpPr txBox="1"/>
          <p:nvPr/>
        </p:nvSpPr>
        <p:spPr>
          <a:xfrm>
            <a:off x="6810720"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Label alt</a:t>
            </a:r>
            <a:endParaRPr b="0" i="0" sz="1400" u="none" cap="none" strike="noStrike">
              <a:solidFill>
                <a:srgbClr val="000000"/>
              </a:solidFill>
              <a:latin typeface="Arial"/>
              <a:ea typeface="Arial"/>
              <a:cs typeface="Arial"/>
              <a:sym typeface="Arial"/>
            </a:endParaRPr>
          </a:p>
        </p:txBody>
      </p:sp>
      <p:sp>
        <p:nvSpPr>
          <p:cNvPr id="253" name="Google Shape;253;p24"/>
          <p:cNvSpPr txBox="1"/>
          <p:nvPr/>
        </p:nvSpPr>
        <p:spPr>
          <a:xfrm>
            <a:off x="8959652"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Cost low</a:t>
            </a:r>
            <a:endParaRPr b="0" i="0" sz="1400" u="none" cap="none" strike="noStrike">
              <a:solidFill>
                <a:srgbClr val="000000"/>
              </a:solidFill>
              <a:latin typeface="Arial"/>
              <a:ea typeface="Arial"/>
              <a:cs typeface="Arial"/>
              <a:sym typeface="Arial"/>
            </a:endParaRPr>
          </a:p>
        </p:txBody>
      </p:sp>
      <p:sp>
        <p:nvSpPr>
          <p:cNvPr id="254" name="Google Shape;254;p24"/>
          <p:cNvSpPr txBox="1"/>
          <p:nvPr/>
        </p:nvSpPr>
        <p:spPr>
          <a:xfrm>
            <a:off x="8959652"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Editor</a:t>
            </a:r>
            <a:endParaRPr b="0" i="0" sz="1400" u="none" cap="none" strike="noStrike">
              <a:solidFill>
                <a:srgbClr val="000000"/>
              </a:solidFill>
              <a:latin typeface="Arial"/>
              <a:ea typeface="Arial"/>
              <a:cs typeface="Arial"/>
              <a:sym typeface="Arial"/>
            </a:endParaRPr>
          </a:p>
        </p:txBody>
      </p:sp>
      <p:sp>
        <p:nvSpPr>
          <p:cNvPr id="255" name="Google Shape;255;p24"/>
          <p:cNvSpPr txBox="1"/>
          <p:nvPr/>
        </p:nvSpPr>
        <p:spPr>
          <a:xfrm>
            <a:off x="9672676"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Goals</a:t>
            </a:r>
            <a:endParaRPr b="0" i="0" sz="1400" u="none" cap="none" strike="noStrike">
              <a:solidFill>
                <a:srgbClr val="000000"/>
              </a:solidFill>
              <a:latin typeface="Arial"/>
              <a:ea typeface="Arial"/>
              <a:cs typeface="Arial"/>
              <a:sym typeface="Arial"/>
            </a:endParaRPr>
          </a:p>
        </p:txBody>
      </p:sp>
      <p:sp>
        <p:nvSpPr>
          <p:cNvPr id="256" name="Google Shape;256;p24"/>
          <p:cNvSpPr txBox="1"/>
          <p:nvPr/>
        </p:nvSpPr>
        <p:spPr>
          <a:xfrm>
            <a:off x="8959652"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Business partner-up alt</a:t>
            </a:r>
            <a:endParaRPr b="0" i="0" sz="1400" u="none" cap="none" strike="noStrike">
              <a:solidFill>
                <a:srgbClr val="000000"/>
              </a:solidFill>
              <a:latin typeface="Arial"/>
              <a:ea typeface="Arial"/>
              <a:cs typeface="Arial"/>
              <a:sym typeface="Arial"/>
            </a:endParaRPr>
          </a:p>
        </p:txBody>
      </p:sp>
      <p:sp>
        <p:nvSpPr>
          <p:cNvPr id="257" name="Google Shape;257;p24"/>
          <p:cNvSpPr txBox="1"/>
          <p:nvPr/>
        </p:nvSpPr>
        <p:spPr>
          <a:xfrm>
            <a:off x="9672676" y="175307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App-3rd-party  2</a:t>
            </a:r>
            <a:endParaRPr b="0" i="0" sz="1400" u="none" cap="none" strike="noStrike">
              <a:solidFill>
                <a:srgbClr val="000000"/>
              </a:solidFill>
              <a:latin typeface="Arial"/>
              <a:ea typeface="Arial"/>
              <a:cs typeface="Arial"/>
              <a:sym typeface="Arial"/>
            </a:endParaRPr>
          </a:p>
        </p:txBody>
      </p:sp>
      <p:sp>
        <p:nvSpPr>
          <p:cNvPr id="258" name="Google Shape;258;p24"/>
          <p:cNvSpPr txBox="1"/>
          <p:nvPr/>
        </p:nvSpPr>
        <p:spPr>
          <a:xfrm>
            <a:off x="10387591" y="587773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Link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special</a:t>
            </a:r>
            <a:endParaRPr b="0" i="0" sz="1400" u="none" cap="none" strike="noStrike">
              <a:solidFill>
                <a:srgbClr val="000000"/>
              </a:solidFill>
              <a:latin typeface="Arial"/>
              <a:ea typeface="Arial"/>
              <a:cs typeface="Arial"/>
              <a:sym typeface="Arial"/>
            </a:endParaRPr>
          </a:p>
        </p:txBody>
      </p:sp>
      <p:sp>
        <p:nvSpPr>
          <p:cNvPr id="259" name="Google Shape;259;p24"/>
          <p:cNvSpPr txBox="1"/>
          <p:nvPr/>
        </p:nvSpPr>
        <p:spPr>
          <a:xfrm>
            <a:off x="2524257"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Cloud download</a:t>
            </a:r>
            <a:endParaRPr b="0" i="0" sz="1400" u="none" cap="none" strike="noStrike">
              <a:solidFill>
                <a:srgbClr val="000000"/>
              </a:solidFill>
              <a:latin typeface="Arial"/>
              <a:ea typeface="Arial"/>
              <a:cs typeface="Arial"/>
              <a:sym typeface="Arial"/>
            </a:endParaRPr>
          </a:p>
        </p:txBody>
      </p:sp>
      <p:sp>
        <p:nvSpPr>
          <p:cNvPr id="260" name="Google Shape;260;p24"/>
          <p:cNvSpPr txBox="1"/>
          <p:nvPr/>
        </p:nvSpPr>
        <p:spPr>
          <a:xfrm>
            <a:off x="2524257"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Crown</a:t>
            </a:r>
            <a:endParaRPr b="0" i="0" sz="1400" u="none" cap="none" strike="noStrike">
              <a:solidFill>
                <a:srgbClr val="000000"/>
              </a:solidFill>
              <a:latin typeface="Arial"/>
              <a:ea typeface="Arial"/>
              <a:cs typeface="Arial"/>
              <a:sym typeface="Arial"/>
            </a:endParaRPr>
          </a:p>
        </p:txBody>
      </p:sp>
      <p:sp>
        <p:nvSpPr>
          <p:cNvPr id="261" name="Google Shape;261;p24"/>
          <p:cNvSpPr txBox="1"/>
          <p:nvPr/>
        </p:nvSpPr>
        <p:spPr>
          <a:xfrm>
            <a:off x="3241239"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 Emoji</a:t>
            </a:r>
            <a:endParaRPr b="0" i="0" sz="1400" u="none" cap="none" strike="noStrike">
              <a:solidFill>
                <a:srgbClr val="000000"/>
              </a:solidFill>
              <a:latin typeface="Arial"/>
              <a:ea typeface="Arial"/>
              <a:cs typeface="Arial"/>
              <a:sym typeface="Arial"/>
            </a:endParaRPr>
          </a:p>
        </p:txBody>
      </p:sp>
      <p:sp>
        <p:nvSpPr>
          <p:cNvPr id="262" name="Google Shape;262;p24"/>
          <p:cNvSpPr txBox="1"/>
          <p:nvPr/>
        </p:nvSpPr>
        <p:spPr>
          <a:xfrm>
            <a:off x="11099777"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Assessment</a:t>
            </a:r>
            <a:endParaRPr b="0" i="0" sz="1400" u="none" cap="none" strike="noStrike">
              <a:solidFill>
                <a:srgbClr val="000000"/>
              </a:solidFill>
              <a:latin typeface="Arial"/>
              <a:ea typeface="Arial"/>
              <a:cs typeface="Arial"/>
              <a:sym typeface="Arial"/>
            </a:endParaRPr>
          </a:p>
        </p:txBody>
      </p:sp>
      <p:sp>
        <p:nvSpPr>
          <p:cNvPr id="263" name="Google Shape;263;p24"/>
          <p:cNvSpPr txBox="1"/>
          <p:nvPr/>
        </p:nvSpPr>
        <p:spPr>
          <a:xfrm>
            <a:off x="3241239"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Abstract</a:t>
            </a:r>
            <a:endParaRPr b="0" i="0" sz="1400" u="none" cap="none" strike="noStrike">
              <a:solidFill>
                <a:srgbClr val="000000"/>
              </a:solidFill>
              <a:latin typeface="Arial"/>
              <a:ea typeface="Arial"/>
              <a:cs typeface="Arial"/>
              <a:sym typeface="Arial"/>
            </a:endParaRPr>
          </a:p>
        </p:txBody>
      </p:sp>
      <p:sp>
        <p:nvSpPr>
          <p:cNvPr id="264" name="Google Shape;264;p24"/>
          <p:cNvSpPr txBox="1"/>
          <p:nvPr/>
        </p:nvSpPr>
        <p:spPr>
          <a:xfrm>
            <a:off x="3241239"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Information</a:t>
            </a:r>
            <a:endParaRPr b="0" i="0" sz="1400" u="none" cap="none" strike="noStrike">
              <a:solidFill>
                <a:srgbClr val="000000"/>
              </a:solidFill>
              <a:latin typeface="Arial"/>
              <a:ea typeface="Arial"/>
              <a:cs typeface="Arial"/>
              <a:sym typeface="Arial"/>
            </a:endParaRPr>
          </a:p>
        </p:txBody>
      </p:sp>
      <p:sp>
        <p:nvSpPr>
          <p:cNvPr id="265" name="Google Shape;265;p24"/>
          <p:cNvSpPr txBox="1"/>
          <p:nvPr/>
        </p:nvSpPr>
        <p:spPr>
          <a:xfrm>
            <a:off x="3932072"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Cloud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upload</a:t>
            </a:r>
            <a:endParaRPr b="0" i="0" sz="1400" u="none" cap="none" strike="noStrike">
              <a:solidFill>
                <a:srgbClr val="000000"/>
              </a:solidFill>
              <a:latin typeface="Arial"/>
              <a:ea typeface="Arial"/>
              <a:cs typeface="Arial"/>
              <a:sym typeface="Arial"/>
            </a:endParaRPr>
          </a:p>
        </p:txBody>
      </p:sp>
      <p:sp>
        <p:nvSpPr>
          <p:cNvPr id="266" name="Google Shape;266;p24"/>
          <p:cNvSpPr txBox="1"/>
          <p:nvPr/>
        </p:nvSpPr>
        <p:spPr>
          <a:xfrm>
            <a:off x="3932072"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Decrease</a:t>
            </a:r>
            <a:endParaRPr b="0" i="0" sz="1400" u="none" cap="none" strike="noStrike">
              <a:solidFill>
                <a:srgbClr val="000000"/>
              </a:solidFill>
              <a:latin typeface="Arial"/>
              <a:ea typeface="Arial"/>
              <a:cs typeface="Arial"/>
              <a:sym typeface="Arial"/>
            </a:endParaRPr>
          </a:p>
        </p:txBody>
      </p:sp>
      <p:sp>
        <p:nvSpPr>
          <p:cNvPr id="267" name="Google Shape;267;p24"/>
          <p:cNvSpPr txBox="1"/>
          <p:nvPr/>
        </p:nvSpPr>
        <p:spPr>
          <a:xfrm>
            <a:off x="4667488"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First-like</a:t>
            </a:r>
            <a:endParaRPr b="0" i="0" sz="1400" u="none" cap="none" strike="noStrike">
              <a:solidFill>
                <a:srgbClr val="000000"/>
              </a:solidFill>
              <a:latin typeface="Arial"/>
              <a:ea typeface="Arial"/>
              <a:cs typeface="Arial"/>
              <a:sym typeface="Arial"/>
            </a:endParaRPr>
          </a:p>
        </p:txBody>
      </p:sp>
      <p:sp>
        <p:nvSpPr>
          <p:cNvPr id="268" name="Google Shape;268;p24"/>
          <p:cNvSpPr txBox="1"/>
          <p:nvPr/>
        </p:nvSpPr>
        <p:spPr>
          <a:xfrm>
            <a:off x="3932072"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Autobiographer</a:t>
            </a:r>
            <a:endParaRPr b="0" i="0" sz="1400" u="none" cap="none" strike="noStrike">
              <a:solidFill>
                <a:srgbClr val="000000"/>
              </a:solidFill>
              <a:latin typeface="Arial"/>
              <a:ea typeface="Arial"/>
              <a:cs typeface="Arial"/>
              <a:sym typeface="Arial"/>
            </a:endParaRPr>
          </a:p>
        </p:txBody>
      </p:sp>
      <p:sp>
        <p:nvSpPr>
          <p:cNvPr id="269" name="Google Shape;269;p24"/>
          <p:cNvSpPr txBox="1"/>
          <p:nvPr/>
        </p:nvSpPr>
        <p:spPr>
          <a:xfrm>
            <a:off x="4667488" y="175307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Advanced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OCR</a:t>
            </a:r>
            <a:endParaRPr b="0" i="0" sz="1400" u="none" cap="none" strike="noStrike">
              <a:solidFill>
                <a:srgbClr val="000000"/>
              </a:solidFill>
              <a:latin typeface="Arial"/>
              <a:ea typeface="Arial"/>
              <a:cs typeface="Arial"/>
              <a:sym typeface="Arial"/>
            </a:endParaRPr>
          </a:p>
        </p:txBody>
      </p:sp>
      <p:sp>
        <p:nvSpPr>
          <p:cNvPr id="270" name="Google Shape;270;p24"/>
          <p:cNvSpPr txBox="1"/>
          <p:nvPr/>
        </p:nvSpPr>
        <p:spPr>
          <a:xfrm>
            <a:off x="4667488"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Institutionalize</a:t>
            </a:r>
            <a:endParaRPr b="0" i="0" sz="1400" u="none" cap="none" strike="noStrike">
              <a:solidFill>
                <a:srgbClr val="000000"/>
              </a:solidFill>
              <a:latin typeface="Arial"/>
              <a:ea typeface="Arial"/>
              <a:cs typeface="Arial"/>
              <a:sym typeface="Arial"/>
            </a:endParaRPr>
          </a:p>
        </p:txBody>
      </p:sp>
      <p:sp>
        <p:nvSpPr>
          <p:cNvPr id="271" name="Google Shape;271;p24"/>
          <p:cNvSpPr txBox="1"/>
          <p:nvPr/>
        </p:nvSpPr>
        <p:spPr>
          <a:xfrm>
            <a:off x="3241239"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Cloud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secure</a:t>
            </a:r>
            <a:endParaRPr b="0" i="0" sz="1400" u="none" cap="none" strike="noStrike">
              <a:solidFill>
                <a:srgbClr val="000000"/>
              </a:solidFill>
              <a:latin typeface="Arial"/>
              <a:ea typeface="Arial"/>
              <a:cs typeface="Arial"/>
              <a:sym typeface="Arial"/>
            </a:endParaRPr>
          </a:p>
        </p:txBody>
      </p:sp>
      <p:sp>
        <p:nvSpPr>
          <p:cNvPr id="272" name="Google Shape;272;p24"/>
          <p:cNvSpPr txBox="1"/>
          <p:nvPr/>
        </p:nvSpPr>
        <p:spPr>
          <a:xfrm>
            <a:off x="3241239"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Cultural acceptance</a:t>
            </a:r>
            <a:endParaRPr b="0" i="0" sz="1400" u="none" cap="none" strike="noStrike">
              <a:solidFill>
                <a:srgbClr val="000000"/>
              </a:solidFill>
              <a:latin typeface="Arial"/>
              <a:ea typeface="Arial"/>
              <a:cs typeface="Arial"/>
              <a:sym typeface="Arial"/>
            </a:endParaRPr>
          </a:p>
        </p:txBody>
      </p:sp>
      <p:sp>
        <p:nvSpPr>
          <p:cNvPr id="273" name="Google Shape;273;p24"/>
          <p:cNvSpPr txBox="1"/>
          <p:nvPr/>
        </p:nvSpPr>
        <p:spPr>
          <a:xfrm>
            <a:off x="3932072"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 Flag</a:t>
            </a:r>
            <a:endParaRPr b="0" i="0" sz="1400" u="none" cap="none" strike="noStrike">
              <a:solidFill>
                <a:srgbClr val="000000"/>
              </a:solidFill>
              <a:latin typeface="Arial"/>
              <a:ea typeface="Arial"/>
              <a:cs typeface="Arial"/>
              <a:sym typeface="Arial"/>
            </a:endParaRPr>
          </a:p>
        </p:txBody>
      </p:sp>
      <p:sp>
        <p:nvSpPr>
          <p:cNvPr id="274" name="Google Shape;274;p24"/>
          <p:cNvSpPr txBox="1"/>
          <p:nvPr/>
        </p:nvSpPr>
        <p:spPr>
          <a:xfrm>
            <a:off x="3241239"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Atom</a:t>
            </a:r>
            <a:endParaRPr b="0" i="0" sz="1400" u="none" cap="none" strike="noStrike">
              <a:solidFill>
                <a:srgbClr val="000000"/>
              </a:solidFill>
              <a:latin typeface="Arial"/>
              <a:ea typeface="Arial"/>
              <a:cs typeface="Arial"/>
              <a:sym typeface="Arial"/>
            </a:endParaRPr>
          </a:p>
        </p:txBody>
      </p:sp>
      <p:sp>
        <p:nvSpPr>
          <p:cNvPr id="275" name="Google Shape;275;p24"/>
          <p:cNvSpPr txBox="1"/>
          <p:nvPr/>
        </p:nvSpPr>
        <p:spPr>
          <a:xfrm>
            <a:off x="3932072"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Add</a:t>
            </a:r>
            <a:endParaRPr b="0" i="0" sz="1400" u="none" cap="none" strike="noStrike">
              <a:solidFill>
                <a:srgbClr val="000000"/>
              </a:solidFill>
              <a:latin typeface="Arial"/>
              <a:ea typeface="Arial"/>
              <a:cs typeface="Arial"/>
              <a:sym typeface="Arial"/>
            </a:endParaRPr>
          </a:p>
        </p:txBody>
      </p:sp>
      <p:sp>
        <p:nvSpPr>
          <p:cNvPr id="276" name="Google Shape;276;p24"/>
          <p:cNvSpPr txBox="1"/>
          <p:nvPr/>
        </p:nvSpPr>
        <p:spPr>
          <a:xfrm>
            <a:off x="3932072"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Input</a:t>
            </a:r>
            <a:endParaRPr b="0" i="0" sz="1400" u="none" cap="none" strike="noStrike">
              <a:solidFill>
                <a:srgbClr val="000000"/>
              </a:solidFill>
              <a:latin typeface="Arial"/>
              <a:ea typeface="Arial"/>
              <a:cs typeface="Arial"/>
              <a:sym typeface="Arial"/>
            </a:endParaRPr>
          </a:p>
        </p:txBody>
      </p:sp>
      <p:sp>
        <p:nvSpPr>
          <p:cNvPr id="277" name="Google Shape;277;p24"/>
          <p:cNvSpPr txBox="1"/>
          <p:nvPr/>
        </p:nvSpPr>
        <p:spPr>
          <a:xfrm>
            <a:off x="6810720"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Contact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email alt</a:t>
            </a:r>
            <a:endParaRPr b="0" i="0" sz="1400" u="none" cap="none" strike="noStrike">
              <a:solidFill>
                <a:srgbClr val="000000"/>
              </a:solidFill>
              <a:latin typeface="Arial"/>
              <a:ea typeface="Arial"/>
              <a:cs typeface="Arial"/>
              <a:sym typeface="Arial"/>
            </a:endParaRPr>
          </a:p>
        </p:txBody>
      </p:sp>
      <p:sp>
        <p:nvSpPr>
          <p:cNvPr id="278" name="Google Shape;278;p24"/>
          <p:cNvSpPr txBox="1"/>
          <p:nvPr/>
        </p:nvSpPr>
        <p:spPr>
          <a:xfrm>
            <a:off x="6810720"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Ease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of use</a:t>
            </a:r>
            <a:endParaRPr b="0" i="0" sz="1400" u="none" cap="none" strike="noStrike">
              <a:solidFill>
                <a:srgbClr val="000000"/>
              </a:solidFill>
              <a:latin typeface="Arial"/>
              <a:ea typeface="Arial"/>
              <a:cs typeface="Arial"/>
              <a:sym typeface="Arial"/>
            </a:endParaRPr>
          </a:p>
        </p:txBody>
      </p:sp>
      <p:sp>
        <p:nvSpPr>
          <p:cNvPr id="279" name="Google Shape;279;p24"/>
          <p:cNvSpPr txBox="1"/>
          <p:nvPr/>
        </p:nvSpPr>
        <p:spPr>
          <a:xfrm>
            <a:off x="7525130"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First-quote</a:t>
            </a:r>
            <a:endParaRPr b="0" i="0" sz="1400" u="none" cap="none" strike="noStrike">
              <a:solidFill>
                <a:srgbClr val="000000"/>
              </a:solidFill>
              <a:latin typeface="Arial"/>
              <a:ea typeface="Arial"/>
              <a:cs typeface="Arial"/>
              <a:sym typeface="Arial"/>
            </a:endParaRPr>
          </a:p>
        </p:txBody>
      </p:sp>
      <p:sp>
        <p:nvSpPr>
          <p:cNvPr id="280" name="Google Shape;280;p24"/>
          <p:cNvSpPr txBox="1"/>
          <p:nvPr/>
        </p:nvSpPr>
        <p:spPr>
          <a:xfrm>
            <a:off x="6810720"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Big scale</a:t>
            </a:r>
            <a:endParaRPr b="0" i="0" sz="1400" u="none" cap="none" strike="noStrike">
              <a:solidFill>
                <a:srgbClr val="000000"/>
              </a:solidFill>
              <a:latin typeface="Arial"/>
              <a:ea typeface="Arial"/>
              <a:cs typeface="Arial"/>
              <a:sym typeface="Arial"/>
            </a:endParaRPr>
          </a:p>
        </p:txBody>
      </p:sp>
      <p:sp>
        <p:nvSpPr>
          <p:cNvPr id="281" name="Google Shape;281;p24"/>
          <p:cNvSpPr txBox="1"/>
          <p:nvPr/>
        </p:nvSpPr>
        <p:spPr>
          <a:xfrm>
            <a:off x="7525130" y="175307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Alert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Alarm</a:t>
            </a:r>
            <a:endParaRPr b="0" i="0" sz="1400" u="none" cap="none" strike="noStrike">
              <a:solidFill>
                <a:srgbClr val="000000"/>
              </a:solidFill>
              <a:latin typeface="Arial"/>
              <a:ea typeface="Arial"/>
              <a:cs typeface="Arial"/>
              <a:sym typeface="Arial"/>
            </a:endParaRPr>
          </a:p>
        </p:txBody>
      </p:sp>
      <p:sp>
        <p:nvSpPr>
          <p:cNvPr id="282" name="Google Shape;282;p24"/>
          <p:cNvSpPr txBox="1"/>
          <p:nvPr/>
        </p:nvSpPr>
        <p:spPr>
          <a:xfrm>
            <a:off x="7525130"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Leader</a:t>
            </a:r>
            <a:endParaRPr b="0" i="0" sz="1400" u="none" cap="none" strike="noStrike">
              <a:solidFill>
                <a:srgbClr val="000000"/>
              </a:solidFill>
              <a:latin typeface="Arial"/>
              <a:ea typeface="Arial"/>
              <a:cs typeface="Arial"/>
              <a:sym typeface="Arial"/>
            </a:endParaRPr>
          </a:p>
        </p:txBody>
      </p:sp>
      <p:sp>
        <p:nvSpPr>
          <p:cNvPr id="283" name="Google Shape;283;p24"/>
          <p:cNvSpPr txBox="1"/>
          <p:nvPr/>
        </p:nvSpPr>
        <p:spPr>
          <a:xfrm>
            <a:off x="8239541"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Cost high</a:t>
            </a:r>
            <a:endParaRPr b="0" i="0" sz="1400" u="none" cap="none" strike="noStrike">
              <a:solidFill>
                <a:srgbClr val="000000"/>
              </a:solidFill>
              <a:latin typeface="Arial"/>
              <a:ea typeface="Arial"/>
              <a:cs typeface="Arial"/>
              <a:sym typeface="Arial"/>
            </a:endParaRPr>
          </a:p>
        </p:txBody>
      </p:sp>
      <p:sp>
        <p:nvSpPr>
          <p:cNvPr id="284" name="Google Shape;284;p24"/>
          <p:cNvSpPr txBox="1"/>
          <p:nvPr/>
        </p:nvSpPr>
        <p:spPr>
          <a:xfrm>
            <a:off x="8239541"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Edit</a:t>
            </a:r>
            <a:endParaRPr b="0" i="0" sz="1400" u="none" cap="none" strike="noStrike">
              <a:solidFill>
                <a:srgbClr val="000000"/>
              </a:solidFill>
              <a:latin typeface="Arial"/>
              <a:ea typeface="Arial"/>
              <a:cs typeface="Arial"/>
              <a:sym typeface="Arial"/>
            </a:endParaRPr>
          </a:p>
        </p:txBody>
      </p:sp>
      <p:sp>
        <p:nvSpPr>
          <p:cNvPr id="285" name="Google Shape;285;p24"/>
          <p:cNvSpPr txBox="1"/>
          <p:nvPr/>
        </p:nvSpPr>
        <p:spPr>
          <a:xfrm>
            <a:off x="8959652"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Flexibility</a:t>
            </a:r>
            <a:endParaRPr b="0" i="0" sz="1400" u="none" cap="none" strike="noStrike">
              <a:solidFill>
                <a:srgbClr val="000000"/>
              </a:solidFill>
              <a:latin typeface="Arial"/>
              <a:ea typeface="Arial"/>
              <a:cs typeface="Arial"/>
              <a:sym typeface="Arial"/>
            </a:endParaRPr>
          </a:p>
        </p:txBody>
      </p:sp>
      <p:sp>
        <p:nvSpPr>
          <p:cNvPr id="286" name="Google Shape;286;p24"/>
          <p:cNvSpPr txBox="1"/>
          <p:nvPr/>
        </p:nvSpPr>
        <p:spPr>
          <a:xfrm>
            <a:off x="8239541"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Business partner-up</a:t>
            </a:r>
            <a:endParaRPr b="0" i="0" sz="1400" u="none" cap="none" strike="noStrike">
              <a:solidFill>
                <a:srgbClr val="000000"/>
              </a:solidFill>
              <a:latin typeface="Arial"/>
              <a:ea typeface="Arial"/>
              <a:cs typeface="Arial"/>
              <a:sym typeface="Arial"/>
            </a:endParaRPr>
          </a:p>
        </p:txBody>
      </p:sp>
      <p:sp>
        <p:nvSpPr>
          <p:cNvPr id="287" name="Google Shape;287;p24"/>
          <p:cNvSpPr txBox="1"/>
          <p:nvPr/>
        </p:nvSpPr>
        <p:spPr>
          <a:xfrm>
            <a:off x="8959652"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App-3rd-party</a:t>
            </a:r>
            <a:endParaRPr b="0" i="0" sz="1400" u="none" cap="none" strike="noStrike">
              <a:solidFill>
                <a:srgbClr val="000000"/>
              </a:solidFill>
              <a:latin typeface="Arial"/>
              <a:ea typeface="Arial"/>
              <a:cs typeface="Arial"/>
              <a:sym typeface="Arial"/>
            </a:endParaRPr>
          </a:p>
        </p:txBody>
      </p:sp>
      <p:sp>
        <p:nvSpPr>
          <p:cNvPr id="288" name="Google Shape;288;p24"/>
          <p:cNvSpPr txBox="1"/>
          <p:nvPr/>
        </p:nvSpPr>
        <p:spPr>
          <a:xfrm>
            <a:off x="9672676"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Link alt</a:t>
            </a:r>
            <a:endParaRPr b="0" i="0" sz="1400" u="none" cap="none" strike="noStrike">
              <a:solidFill>
                <a:srgbClr val="000000"/>
              </a:solidFill>
              <a:latin typeface="Arial"/>
              <a:ea typeface="Arial"/>
              <a:cs typeface="Arial"/>
              <a:sym typeface="Arial"/>
            </a:endParaRPr>
          </a:p>
        </p:txBody>
      </p:sp>
      <p:sp>
        <p:nvSpPr>
          <p:cNvPr id="289" name="Google Shape;289;p24"/>
          <p:cNvSpPr txBox="1"/>
          <p:nvPr/>
        </p:nvSpPr>
        <p:spPr>
          <a:xfrm>
            <a:off x="7525130"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Corporation</a:t>
            </a:r>
            <a:endParaRPr b="0" i="0" sz="1400" u="none" cap="none" strike="noStrike">
              <a:solidFill>
                <a:srgbClr val="000000"/>
              </a:solidFill>
              <a:latin typeface="Arial"/>
              <a:ea typeface="Arial"/>
              <a:cs typeface="Arial"/>
              <a:sym typeface="Arial"/>
            </a:endParaRPr>
          </a:p>
        </p:txBody>
      </p:sp>
      <p:sp>
        <p:nvSpPr>
          <p:cNvPr id="290" name="Google Shape;290;p24"/>
          <p:cNvSpPr txBox="1"/>
          <p:nvPr/>
        </p:nvSpPr>
        <p:spPr>
          <a:xfrm>
            <a:off x="7525130"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Ecosystem</a:t>
            </a:r>
            <a:endParaRPr b="0" i="0" sz="1400" u="none" cap="none" strike="noStrike">
              <a:solidFill>
                <a:srgbClr val="000000"/>
              </a:solidFill>
              <a:latin typeface="Arial"/>
              <a:ea typeface="Arial"/>
              <a:cs typeface="Arial"/>
              <a:sym typeface="Arial"/>
            </a:endParaRPr>
          </a:p>
        </p:txBody>
      </p:sp>
      <p:sp>
        <p:nvSpPr>
          <p:cNvPr id="291" name="Google Shape;291;p24"/>
          <p:cNvSpPr txBox="1"/>
          <p:nvPr/>
        </p:nvSpPr>
        <p:spPr>
          <a:xfrm>
            <a:off x="8239541" y="505352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First-reply-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by-email</a:t>
            </a:r>
            <a:endParaRPr b="0" i="0" sz="1400" u="none" cap="none" strike="noStrike">
              <a:solidFill>
                <a:srgbClr val="000000"/>
              </a:solidFill>
              <a:latin typeface="Arial"/>
              <a:ea typeface="Arial"/>
              <a:cs typeface="Arial"/>
              <a:sym typeface="Arial"/>
            </a:endParaRPr>
          </a:p>
        </p:txBody>
      </p:sp>
      <p:sp>
        <p:nvSpPr>
          <p:cNvPr id="292" name="Google Shape;292;p24"/>
          <p:cNvSpPr txBox="1"/>
          <p:nvPr/>
        </p:nvSpPr>
        <p:spPr>
          <a:xfrm>
            <a:off x="7525130"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Bookmark</a:t>
            </a:r>
            <a:endParaRPr b="0" i="0" sz="1400" u="none" cap="none" strike="noStrike">
              <a:solidFill>
                <a:srgbClr val="000000"/>
              </a:solidFill>
              <a:latin typeface="Arial"/>
              <a:ea typeface="Arial"/>
              <a:cs typeface="Arial"/>
              <a:sym typeface="Arial"/>
            </a:endParaRPr>
          </a:p>
        </p:txBody>
      </p:sp>
      <p:sp>
        <p:nvSpPr>
          <p:cNvPr id="293" name="Google Shape;293;p24"/>
          <p:cNvSpPr txBox="1"/>
          <p:nvPr/>
        </p:nvSpPr>
        <p:spPr>
          <a:xfrm>
            <a:off x="8239541"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Anniversary</a:t>
            </a:r>
            <a:endParaRPr b="0" i="0" sz="1400" u="none" cap="none" strike="noStrike">
              <a:solidFill>
                <a:srgbClr val="000000"/>
              </a:solidFill>
              <a:latin typeface="Arial"/>
              <a:ea typeface="Arial"/>
              <a:cs typeface="Arial"/>
              <a:sym typeface="Arial"/>
            </a:endParaRPr>
          </a:p>
        </p:txBody>
      </p:sp>
      <p:sp>
        <p:nvSpPr>
          <p:cNvPr id="294" name="Google Shape;294;p24"/>
          <p:cNvSpPr txBox="1"/>
          <p:nvPr/>
        </p:nvSpPr>
        <p:spPr>
          <a:xfrm>
            <a:off x="8959652"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Link</a:t>
            </a:r>
            <a:endParaRPr b="0" i="0" sz="1400" u="none" cap="none" strike="noStrike">
              <a:solidFill>
                <a:srgbClr val="000000"/>
              </a:solidFill>
              <a:latin typeface="Arial"/>
              <a:ea typeface="Arial"/>
              <a:cs typeface="Arial"/>
              <a:sym typeface="Arial"/>
            </a:endParaRPr>
          </a:p>
        </p:txBody>
      </p:sp>
      <p:sp>
        <p:nvSpPr>
          <p:cNvPr id="295" name="Google Shape;295;p24"/>
          <p:cNvSpPr txBox="1"/>
          <p:nvPr/>
        </p:nvSpPr>
        <p:spPr>
          <a:xfrm>
            <a:off x="9672676"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Course-advanced</a:t>
            </a:r>
            <a:endParaRPr b="0" i="0" sz="1400" u="none" cap="none" strike="noStrike">
              <a:solidFill>
                <a:srgbClr val="000000"/>
              </a:solidFill>
              <a:latin typeface="Arial"/>
              <a:ea typeface="Arial"/>
              <a:cs typeface="Arial"/>
              <a:sym typeface="Arial"/>
            </a:endParaRPr>
          </a:p>
        </p:txBody>
      </p:sp>
      <p:sp>
        <p:nvSpPr>
          <p:cNvPr id="296" name="Google Shape;296;p24"/>
          <p:cNvSpPr txBox="1"/>
          <p:nvPr/>
        </p:nvSpPr>
        <p:spPr>
          <a:xfrm>
            <a:off x="10387591"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Enterprise competency</a:t>
            </a:r>
            <a:endParaRPr b="0" i="0" sz="1400" u="none" cap="none" strike="noStrike">
              <a:solidFill>
                <a:srgbClr val="000000"/>
              </a:solidFill>
              <a:latin typeface="Arial"/>
              <a:ea typeface="Arial"/>
              <a:cs typeface="Arial"/>
              <a:sym typeface="Arial"/>
            </a:endParaRPr>
          </a:p>
        </p:txBody>
      </p:sp>
      <p:sp>
        <p:nvSpPr>
          <p:cNvPr id="297" name="Google Shape;297;p24"/>
          <p:cNvSpPr txBox="1"/>
          <p:nvPr/>
        </p:nvSpPr>
        <p:spPr>
          <a:xfrm>
            <a:off x="10387591" y="505352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Group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of users</a:t>
            </a:r>
            <a:endParaRPr b="0" i="0" sz="1400" u="none" cap="none" strike="noStrike">
              <a:solidFill>
                <a:srgbClr val="000000"/>
              </a:solidFill>
              <a:latin typeface="Arial"/>
              <a:ea typeface="Arial"/>
              <a:cs typeface="Arial"/>
              <a:sym typeface="Arial"/>
            </a:endParaRPr>
          </a:p>
        </p:txBody>
      </p:sp>
      <p:sp>
        <p:nvSpPr>
          <p:cNvPr id="298" name="Google Shape;298;p24"/>
          <p:cNvSpPr txBox="1"/>
          <p:nvPr/>
        </p:nvSpPr>
        <p:spPr>
          <a:xfrm>
            <a:off x="9672676"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Business partner alt 2</a:t>
            </a:r>
            <a:endParaRPr b="0" i="0" sz="1400" u="none" cap="none" strike="noStrike">
              <a:solidFill>
                <a:srgbClr val="000000"/>
              </a:solidFill>
              <a:latin typeface="Arial"/>
              <a:ea typeface="Arial"/>
              <a:cs typeface="Arial"/>
              <a:sym typeface="Arial"/>
            </a:endParaRPr>
          </a:p>
        </p:txBody>
      </p:sp>
      <p:sp>
        <p:nvSpPr>
          <p:cNvPr id="299" name="Google Shape;299;p24"/>
          <p:cNvSpPr txBox="1"/>
          <p:nvPr/>
        </p:nvSpPr>
        <p:spPr>
          <a:xfrm>
            <a:off x="10387591" y="175307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App-3rd-party  3</a:t>
            </a:r>
            <a:endParaRPr b="0" i="0" sz="1400" u="none" cap="none" strike="noStrike">
              <a:solidFill>
                <a:srgbClr val="000000"/>
              </a:solidFill>
              <a:latin typeface="Arial"/>
              <a:ea typeface="Arial"/>
              <a:cs typeface="Arial"/>
              <a:sym typeface="Arial"/>
            </a:endParaRPr>
          </a:p>
        </p:txBody>
      </p:sp>
      <p:sp>
        <p:nvSpPr>
          <p:cNvPr id="300" name="Google Shape;300;p24"/>
          <p:cNvSpPr txBox="1"/>
          <p:nvPr/>
        </p:nvSpPr>
        <p:spPr>
          <a:xfrm>
            <a:off x="8239541" y="5871746"/>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Light bulb</a:t>
            </a:r>
            <a:endParaRPr b="0" i="0" sz="1400" u="none" cap="none" strike="noStrike">
              <a:solidFill>
                <a:srgbClr val="000000"/>
              </a:solidFill>
              <a:latin typeface="Arial"/>
              <a:ea typeface="Arial"/>
              <a:cs typeface="Arial"/>
              <a:sym typeface="Arial"/>
            </a:endParaRPr>
          </a:p>
        </p:txBody>
      </p:sp>
      <p:sp>
        <p:nvSpPr>
          <p:cNvPr id="301" name="Google Shape;301;p24"/>
          <p:cNvSpPr txBox="1"/>
          <p:nvPr/>
        </p:nvSpPr>
        <p:spPr>
          <a:xfrm>
            <a:off x="9672676"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Emoji</a:t>
            </a:r>
            <a:endParaRPr b="0" i="0" sz="1400" u="none" cap="none" strike="noStrike">
              <a:solidFill>
                <a:srgbClr val="000000"/>
              </a:solidFill>
              <a:latin typeface="Arial"/>
              <a:ea typeface="Arial"/>
              <a:cs typeface="Arial"/>
              <a:sym typeface="Arial"/>
            </a:endParaRPr>
          </a:p>
        </p:txBody>
      </p:sp>
      <p:sp>
        <p:nvSpPr>
          <p:cNvPr id="302" name="Google Shape;302;p24"/>
          <p:cNvSpPr txBox="1"/>
          <p:nvPr/>
        </p:nvSpPr>
        <p:spPr>
          <a:xfrm>
            <a:off x="11099777" y="5871457"/>
            <a:ext cx="709636"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Link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special alt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cons 2">
  <p:cSld name="3_Icons 2">
    <p:spTree>
      <p:nvGrpSpPr>
        <p:cNvPr id="303" name="Shape 303"/>
        <p:cNvGrpSpPr/>
        <p:nvPr/>
      </p:nvGrpSpPr>
      <p:grpSpPr>
        <a:xfrm>
          <a:off x="0" y="0"/>
          <a:ext cx="0" cy="0"/>
          <a:chOff x="0" y="0"/>
          <a:chExt cx="0" cy="0"/>
        </a:xfrm>
      </p:grpSpPr>
      <p:sp>
        <p:nvSpPr>
          <p:cNvPr id="304" name="Google Shape;304;p25"/>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5" name="Google Shape;305;p25"/>
          <p:cNvSpPr txBox="1"/>
          <p:nvPr/>
        </p:nvSpPr>
        <p:spPr>
          <a:xfrm>
            <a:off x="11099777"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RPA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champion</a:t>
            </a:r>
            <a:endParaRPr b="0" i="0" sz="1400" u="none" cap="none" strike="noStrike">
              <a:solidFill>
                <a:srgbClr val="000000"/>
              </a:solidFill>
              <a:latin typeface="Arial"/>
              <a:ea typeface="Arial"/>
              <a:cs typeface="Arial"/>
              <a:sym typeface="Arial"/>
            </a:endParaRPr>
          </a:p>
        </p:txBody>
      </p:sp>
      <p:sp>
        <p:nvSpPr>
          <p:cNvPr id="306" name="Google Shape;306;p25"/>
          <p:cNvSpPr txBox="1"/>
          <p:nvPr/>
        </p:nvSpPr>
        <p:spPr>
          <a:xfrm>
            <a:off x="387912"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Question and answer</a:t>
            </a:r>
            <a:endParaRPr b="0" i="0" sz="1400" u="none" cap="none" strike="noStrike">
              <a:solidFill>
                <a:srgbClr val="000000"/>
              </a:solidFill>
              <a:latin typeface="Arial"/>
              <a:ea typeface="Arial"/>
              <a:cs typeface="Arial"/>
              <a:sym typeface="Arial"/>
            </a:endParaRPr>
          </a:p>
        </p:txBody>
      </p:sp>
      <p:sp>
        <p:nvSpPr>
          <p:cNvPr id="307" name="Google Shape;307;p25"/>
          <p:cNvSpPr txBox="1"/>
          <p:nvPr/>
        </p:nvSpPr>
        <p:spPr>
          <a:xfrm>
            <a:off x="1102036"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Question and answer 2</a:t>
            </a:r>
            <a:endParaRPr b="0" i="0" sz="1400" u="none" cap="none" strike="noStrike">
              <a:solidFill>
                <a:srgbClr val="000000"/>
              </a:solidFill>
              <a:latin typeface="Arial"/>
              <a:ea typeface="Arial"/>
              <a:cs typeface="Arial"/>
              <a:sym typeface="Arial"/>
            </a:endParaRPr>
          </a:p>
        </p:txBody>
      </p:sp>
      <p:sp>
        <p:nvSpPr>
          <p:cNvPr id="308" name="Google Shape;308;p25"/>
          <p:cNvSpPr txBox="1"/>
          <p:nvPr/>
        </p:nvSpPr>
        <p:spPr>
          <a:xfrm>
            <a:off x="1816160"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Ramp up</a:t>
            </a:r>
            <a:endParaRPr b="0" i="0" sz="1400" u="none" cap="none" strike="noStrike">
              <a:solidFill>
                <a:srgbClr val="000000"/>
              </a:solidFill>
              <a:latin typeface="Arial"/>
              <a:ea typeface="Arial"/>
              <a:cs typeface="Arial"/>
              <a:sym typeface="Arial"/>
            </a:endParaRPr>
          </a:p>
        </p:txBody>
      </p:sp>
      <p:sp>
        <p:nvSpPr>
          <p:cNvPr id="309" name="Google Shape;309;p25"/>
          <p:cNvSpPr txBox="1"/>
          <p:nvPr/>
        </p:nvSpPr>
        <p:spPr>
          <a:xfrm>
            <a:off x="2530284"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Ramp up alt</a:t>
            </a:r>
            <a:endParaRPr b="0" i="0" sz="1400" u="none" cap="none" strike="noStrike">
              <a:solidFill>
                <a:srgbClr val="000000"/>
              </a:solidFill>
              <a:latin typeface="Arial"/>
              <a:ea typeface="Arial"/>
              <a:cs typeface="Arial"/>
              <a:sym typeface="Arial"/>
            </a:endParaRPr>
          </a:p>
        </p:txBody>
      </p:sp>
      <p:sp>
        <p:nvSpPr>
          <p:cNvPr id="310" name="Google Shape;310;p25"/>
          <p:cNvSpPr txBox="1"/>
          <p:nvPr/>
        </p:nvSpPr>
        <p:spPr>
          <a:xfrm>
            <a:off x="3958532"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Read guidelines</a:t>
            </a:r>
            <a:endParaRPr b="0" i="0" sz="1400" u="none" cap="none" strike="noStrike">
              <a:solidFill>
                <a:srgbClr val="000000"/>
              </a:solidFill>
              <a:latin typeface="Arial"/>
              <a:ea typeface="Arial"/>
              <a:cs typeface="Arial"/>
              <a:sym typeface="Arial"/>
            </a:endParaRPr>
          </a:p>
        </p:txBody>
      </p:sp>
      <p:sp>
        <p:nvSpPr>
          <p:cNvPr id="311" name="Google Shape;311;p25"/>
          <p:cNvSpPr txBox="1"/>
          <p:nvPr/>
        </p:nvSpPr>
        <p:spPr>
          <a:xfrm>
            <a:off x="8957400"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Reply</a:t>
            </a:r>
            <a:endParaRPr b="0" i="0" sz="1400" u="none" cap="none" strike="noStrike">
              <a:solidFill>
                <a:srgbClr val="000000"/>
              </a:solidFill>
              <a:latin typeface="Arial"/>
              <a:ea typeface="Arial"/>
              <a:cs typeface="Arial"/>
              <a:sym typeface="Arial"/>
            </a:endParaRPr>
          </a:p>
        </p:txBody>
      </p:sp>
      <p:sp>
        <p:nvSpPr>
          <p:cNvPr id="312" name="Google Shape;312;p25"/>
          <p:cNvSpPr txBox="1"/>
          <p:nvPr/>
        </p:nvSpPr>
        <p:spPr>
          <a:xfrm>
            <a:off x="9671524"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Resource</a:t>
            </a:r>
            <a:endParaRPr b="0" i="0" sz="1400" u="none" cap="none" strike="noStrike">
              <a:solidFill>
                <a:srgbClr val="000000"/>
              </a:solidFill>
              <a:latin typeface="Arial"/>
              <a:ea typeface="Arial"/>
              <a:cs typeface="Arial"/>
              <a:sym typeface="Arial"/>
            </a:endParaRPr>
          </a:p>
        </p:txBody>
      </p:sp>
      <p:sp>
        <p:nvSpPr>
          <p:cNvPr id="313" name="Google Shape;313;p25"/>
          <p:cNvSpPr txBox="1"/>
          <p:nvPr/>
        </p:nvSpPr>
        <p:spPr>
          <a:xfrm>
            <a:off x="4672656"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Redesign</a:t>
            </a:r>
            <a:endParaRPr b="0" i="0" sz="1400" u="none" cap="none" strike="noStrike">
              <a:solidFill>
                <a:srgbClr val="000000"/>
              </a:solidFill>
              <a:latin typeface="Arial"/>
              <a:ea typeface="Arial"/>
              <a:cs typeface="Arial"/>
              <a:sym typeface="Arial"/>
            </a:endParaRPr>
          </a:p>
        </p:txBody>
      </p:sp>
      <p:sp>
        <p:nvSpPr>
          <p:cNvPr id="314" name="Google Shape;314;p25"/>
          <p:cNvSpPr txBox="1"/>
          <p:nvPr/>
        </p:nvSpPr>
        <p:spPr>
          <a:xfrm>
            <a:off x="5386780"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Redesign alt</a:t>
            </a:r>
            <a:endParaRPr b="0" i="0" sz="1400" u="none" cap="none" strike="noStrike">
              <a:solidFill>
                <a:srgbClr val="000000"/>
              </a:solidFill>
              <a:latin typeface="Arial"/>
              <a:ea typeface="Arial"/>
              <a:cs typeface="Arial"/>
              <a:sym typeface="Arial"/>
            </a:endParaRPr>
          </a:p>
        </p:txBody>
      </p:sp>
      <p:sp>
        <p:nvSpPr>
          <p:cNvPr id="315" name="Google Shape;315;p25"/>
          <p:cNvSpPr txBox="1"/>
          <p:nvPr/>
        </p:nvSpPr>
        <p:spPr>
          <a:xfrm>
            <a:off x="6100904"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Refresh</a:t>
            </a:r>
            <a:endParaRPr b="0" i="0" sz="1400" u="none" cap="none" strike="noStrike">
              <a:solidFill>
                <a:srgbClr val="000000"/>
              </a:solidFill>
              <a:latin typeface="Arial"/>
              <a:ea typeface="Arial"/>
              <a:cs typeface="Arial"/>
              <a:sym typeface="Arial"/>
            </a:endParaRPr>
          </a:p>
        </p:txBody>
      </p:sp>
      <p:sp>
        <p:nvSpPr>
          <p:cNvPr id="316" name="Google Shape;316;p25"/>
          <p:cNvSpPr txBox="1"/>
          <p:nvPr/>
        </p:nvSpPr>
        <p:spPr>
          <a:xfrm>
            <a:off x="6815028"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Refresh 2</a:t>
            </a:r>
            <a:endParaRPr b="0" i="0" sz="1400" u="none" cap="none" strike="noStrike">
              <a:solidFill>
                <a:srgbClr val="000000"/>
              </a:solidFill>
              <a:latin typeface="Arial"/>
              <a:ea typeface="Arial"/>
              <a:cs typeface="Arial"/>
              <a:sym typeface="Arial"/>
            </a:endParaRPr>
          </a:p>
        </p:txBody>
      </p:sp>
      <p:sp>
        <p:nvSpPr>
          <p:cNvPr id="317" name="Google Shape;317;p25"/>
          <p:cNvSpPr txBox="1"/>
          <p:nvPr/>
        </p:nvSpPr>
        <p:spPr>
          <a:xfrm>
            <a:off x="7529152"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Remove</a:t>
            </a:r>
            <a:endParaRPr b="0" i="0" sz="1400" u="none" cap="none" strike="noStrike">
              <a:solidFill>
                <a:srgbClr val="000000"/>
              </a:solidFill>
              <a:latin typeface="Arial"/>
              <a:ea typeface="Arial"/>
              <a:cs typeface="Arial"/>
              <a:sym typeface="Arial"/>
            </a:endParaRPr>
          </a:p>
        </p:txBody>
      </p:sp>
      <p:sp>
        <p:nvSpPr>
          <p:cNvPr id="318" name="Google Shape;318;p25"/>
          <p:cNvSpPr txBox="1"/>
          <p:nvPr/>
        </p:nvSpPr>
        <p:spPr>
          <a:xfrm>
            <a:off x="8243276"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Remove alt</a:t>
            </a:r>
            <a:endParaRPr b="0" i="0" sz="1400" u="none" cap="none" strike="noStrike">
              <a:solidFill>
                <a:srgbClr val="000000"/>
              </a:solidFill>
              <a:latin typeface="Arial"/>
              <a:ea typeface="Arial"/>
              <a:cs typeface="Arial"/>
              <a:sym typeface="Arial"/>
            </a:endParaRPr>
          </a:p>
        </p:txBody>
      </p:sp>
      <p:sp>
        <p:nvSpPr>
          <p:cNvPr id="319" name="Google Shape;319;p25"/>
          <p:cNvSpPr txBox="1"/>
          <p:nvPr/>
        </p:nvSpPr>
        <p:spPr>
          <a:xfrm>
            <a:off x="10385648"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RPA business analyst</a:t>
            </a:r>
            <a:endParaRPr b="0" i="0" sz="1400" u="none" cap="none" strike="noStrike">
              <a:solidFill>
                <a:srgbClr val="000000"/>
              </a:solidFill>
              <a:latin typeface="Arial"/>
              <a:ea typeface="Arial"/>
              <a:cs typeface="Arial"/>
              <a:sym typeface="Arial"/>
            </a:endParaRPr>
          </a:p>
        </p:txBody>
      </p:sp>
      <p:sp>
        <p:nvSpPr>
          <p:cNvPr id="320" name="Google Shape;320;p25"/>
          <p:cNvSpPr txBox="1"/>
          <p:nvPr/>
        </p:nvSpPr>
        <p:spPr>
          <a:xfrm>
            <a:off x="3244408"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Reader</a:t>
            </a:r>
            <a:endParaRPr b="0" i="0" sz="1400" u="none" cap="none" strike="noStrike">
              <a:solidFill>
                <a:srgbClr val="000000"/>
              </a:solidFill>
              <a:latin typeface="Arial"/>
              <a:ea typeface="Arial"/>
              <a:cs typeface="Arial"/>
              <a:sym typeface="Arial"/>
            </a:endParaRPr>
          </a:p>
        </p:txBody>
      </p:sp>
      <p:sp>
        <p:nvSpPr>
          <p:cNvPr id="321" name="Google Shape;321;p25"/>
          <p:cNvSpPr txBox="1"/>
          <p:nvPr/>
        </p:nvSpPr>
        <p:spPr>
          <a:xfrm>
            <a:off x="11099777"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Solutions 2</a:t>
            </a:r>
            <a:endParaRPr b="0" i="0" sz="1400" u="none" cap="none" strike="noStrike">
              <a:solidFill>
                <a:srgbClr val="000000"/>
              </a:solidFill>
              <a:latin typeface="Arial"/>
              <a:ea typeface="Arial"/>
              <a:cs typeface="Arial"/>
              <a:sym typeface="Arial"/>
            </a:endParaRPr>
          </a:p>
        </p:txBody>
      </p:sp>
      <p:sp>
        <p:nvSpPr>
          <p:cNvPr id="322" name="Google Shape;322;p25"/>
          <p:cNvSpPr txBox="1"/>
          <p:nvPr/>
        </p:nvSpPr>
        <p:spPr>
          <a:xfrm>
            <a:off x="387912"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RPA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developer</a:t>
            </a:r>
            <a:endParaRPr b="0" i="0" sz="1400" u="none" cap="none" strike="noStrike">
              <a:solidFill>
                <a:srgbClr val="000000"/>
              </a:solidFill>
              <a:latin typeface="Arial"/>
              <a:ea typeface="Arial"/>
              <a:cs typeface="Arial"/>
              <a:sym typeface="Arial"/>
            </a:endParaRPr>
          </a:p>
        </p:txBody>
      </p:sp>
      <p:sp>
        <p:nvSpPr>
          <p:cNvPr id="323" name="Google Shape;323;p25"/>
          <p:cNvSpPr txBox="1"/>
          <p:nvPr/>
        </p:nvSpPr>
        <p:spPr>
          <a:xfrm>
            <a:off x="1102036"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RPA infrastructure engineer</a:t>
            </a:r>
            <a:endParaRPr b="0" i="0" sz="1400" u="none" cap="none" strike="noStrike">
              <a:solidFill>
                <a:srgbClr val="000000"/>
              </a:solidFill>
              <a:latin typeface="Arial"/>
              <a:ea typeface="Arial"/>
              <a:cs typeface="Arial"/>
              <a:sym typeface="Arial"/>
            </a:endParaRPr>
          </a:p>
        </p:txBody>
      </p:sp>
      <p:sp>
        <p:nvSpPr>
          <p:cNvPr id="324" name="Google Shape;324;p25"/>
          <p:cNvSpPr txBox="1"/>
          <p:nvPr/>
        </p:nvSpPr>
        <p:spPr>
          <a:xfrm>
            <a:off x="1816160"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RPA service support</a:t>
            </a:r>
            <a:endParaRPr b="0" i="0" sz="1400" u="none" cap="none" strike="noStrike">
              <a:solidFill>
                <a:srgbClr val="000000"/>
              </a:solidFill>
              <a:latin typeface="Arial"/>
              <a:ea typeface="Arial"/>
              <a:cs typeface="Arial"/>
              <a:sym typeface="Arial"/>
            </a:endParaRPr>
          </a:p>
        </p:txBody>
      </p:sp>
      <p:sp>
        <p:nvSpPr>
          <p:cNvPr id="325" name="Google Shape;325;p25"/>
          <p:cNvSpPr txBox="1"/>
          <p:nvPr/>
        </p:nvSpPr>
        <p:spPr>
          <a:xfrm>
            <a:off x="2530284"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RPA solution architect</a:t>
            </a:r>
            <a:endParaRPr b="0" i="0" sz="1400" u="none" cap="none" strike="noStrike">
              <a:solidFill>
                <a:srgbClr val="000000"/>
              </a:solidFill>
              <a:latin typeface="Arial"/>
              <a:ea typeface="Arial"/>
              <a:cs typeface="Arial"/>
              <a:sym typeface="Arial"/>
            </a:endParaRPr>
          </a:p>
        </p:txBody>
      </p:sp>
      <p:sp>
        <p:nvSpPr>
          <p:cNvPr id="326" name="Google Shape;326;p25"/>
          <p:cNvSpPr txBox="1"/>
          <p:nvPr/>
        </p:nvSpPr>
        <p:spPr>
          <a:xfrm>
            <a:off x="3958532"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Satellite</a:t>
            </a:r>
            <a:endParaRPr b="0" i="0" sz="1400" u="none" cap="none" strike="noStrike">
              <a:solidFill>
                <a:srgbClr val="000000"/>
              </a:solidFill>
              <a:latin typeface="Arial"/>
              <a:ea typeface="Arial"/>
              <a:cs typeface="Arial"/>
              <a:sym typeface="Arial"/>
            </a:endParaRPr>
          </a:p>
        </p:txBody>
      </p:sp>
      <p:sp>
        <p:nvSpPr>
          <p:cNvPr id="327" name="Google Shape;327;p25"/>
          <p:cNvSpPr txBox="1"/>
          <p:nvPr/>
        </p:nvSpPr>
        <p:spPr>
          <a:xfrm>
            <a:off x="8957400"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Share alt</a:t>
            </a:r>
            <a:endParaRPr b="0" i="0" sz="1400" u="none" cap="none" strike="noStrike">
              <a:solidFill>
                <a:srgbClr val="000000"/>
              </a:solidFill>
              <a:latin typeface="Arial"/>
              <a:ea typeface="Arial"/>
              <a:cs typeface="Arial"/>
              <a:sym typeface="Arial"/>
            </a:endParaRPr>
          </a:p>
        </p:txBody>
      </p:sp>
      <p:sp>
        <p:nvSpPr>
          <p:cNvPr id="328" name="Google Shape;328;p25"/>
          <p:cNvSpPr txBox="1"/>
          <p:nvPr/>
        </p:nvSpPr>
        <p:spPr>
          <a:xfrm>
            <a:off x="9671524"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Slideshow</a:t>
            </a:r>
            <a:endParaRPr b="0" i="0" sz="1400" u="none" cap="none" strike="noStrike">
              <a:solidFill>
                <a:srgbClr val="000000"/>
              </a:solidFill>
              <a:latin typeface="Arial"/>
              <a:ea typeface="Arial"/>
              <a:cs typeface="Arial"/>
              <a:sym typeface="Arial"/>
            </a:endParaRPr>
          </a:p>
        </p:txBody>
      </p:sp>
      <p:sp>
        <p:nvSpPr>
          <p:cNvPr id="329" name="Google Shape;329;p25"/>
          <p:cNvSpPr txBox="1"/>
          <p:nvPr/>
        </p:nvSpPr>
        <p:spPr>
          <a:xfrm>
            <a:off x="4672656"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Seamless integration</a:t>
            </a:r>
            <a:endParaRPr b="0" i="0" sz="1400" u="none" cap="none" strike="noStrike">
              <a:solidFill>
                <a:srgbClr val="000000"/>
              </a:solidFill>
              <a:latin typeface="Arial"/>
              <a:ea typeface="Arial"/>
              <a:cs typeface="Arial"/>
              <a:sym typeface="Arial"/>
            </a:endParaRPr>
          </a:p>
        </p:txBody>
      </p:sp>
      <p:sp>
        <p:nvSpPr>
          <p:cNvPr id="330" name="Google Shape;330;p25"/>
          <p:cNvSpPr txBox="1"/>
          <p:nvPr/>
        </p:nvSpPr>
        <p:spPr>
          <a:xfrm>
            <a:off x="5386780"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Seamless integration alt</a:t>
            </a:r>
            <a:endParaRPr b="0" i="0" sz="1400" u="none" cap="none" strike="noStrike">
              <a:solidFill>
                <a:srgbClr val="000000"/>
              </a:solidFill>
              <a:latin typeface="Arial"/>
              <a:ea typeface="Arial"/>
              <a:cs typeface="Arial"/>
              <a:sym typeface="Arial"/>
            </a:endParaRPr>
          </a:p>
        </p:txBody>
      </p:sp>
      <p:sp>
        <p:nvSpPr>
          <p:cNvPr id="331" name="Google Shape;331;p25"/>
          <p:cNvSpPr txBox="1"/>
          <p:nvPr/>
        </p:nvSpPr>
        <p:spPr>
          <a:xfrm>
            <a:off x="6100904"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Search</a:t>
            </a:r>
            <a:endParaRPr b="0" i="0" sz="1400" u="none" cap="none" strike="noStrike">
              <a:solidFill>
                <a:srgbClr val="000000"/>
              </a:solidFill>
              <a:latin typeface="Arial"/>
              <a:ea typeface="Arial"/>
              <a:cs typeface="Arial"/>
              <a:sym typeface="Arial"/>
            </a:endParaRPr>
          </a:p>
        </p:txBody>
      </p:sp>
      <p:sp>
        <p:nvSpPr>
          <p:cNvPr id="332" name="Google Shape;332;p25"/>
          <p:cNvSpPr txBox="1"/>
          <p:nvPr/>
        </p:nvSpPr>
        <p:spPr>
          <a:xfrm>
            <a:off x="6815028"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Secure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team collab</a:t>
            </a:r>
            <a:endParaRPr b="0" i="0" sz="1400" u="none" cap="none" strike="noStrike">
              <a:solidFill>
                <a:srgbClr val="000000"/>
              </a:solidFill>
              <a:latin typeface="Arial"/>
              <a:ea typeface="Arial"/>
              <a:cs typeface="Arial"/>
              <a:sym typeface="Arial"/>
            </a:endParaRPr>
          </a:p>
        </p:txBody>
      </p:sp>
      <p:sp>
        <p:nvSpPr>
          <p:cNvPr id="333" name="Google Shape;333;p25"/>
          <p:cNvSpPr txBox="1"/>
          <p:nvPr/>
        </p:nvSpPr>
        <p:spPr>
          <a:xfrm>
            <a:off x="7529152"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Security</a:t>
            </a:r>
            <a:endParaRPr b="0" i="0" sz="1400" u="none" cap="none" strike="noStrike">
              <a:solidFill>
                <a:srgbClr val="000000"/>
              </a:solidFill>
              <a:latin typeface="Arial"/>
              <a:ea typeface="Arial"/>
              <a:cs typeface="Arial"/>
              <a:sym typeface="Arial"/>
            </a:endParaRPr>
          </a:p>
        </p:txBody>
      </p:sp>
      <p:sp>
        <p:nvSpPr>
          <p:cNvPr id="334" name="Google Shape;334;p25"/>
          <p:cNvSpPr txBox="1"/>
          <p:nvPr/>
        </p:nvSpPr>
        <p:spPr>
          <a:xfrm>
            <a:off x="8243276"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Share</a:t>
            </a:r>
            <a:endParaRPr b="0" i="0" sz="1400" u="none" cap="none" strike="noStrike">
              <a:solidFill>
                <a:srgbClr val="000000"/>
              </a:solidFill>
              <a:latin typeface="Arial"/>
              <a:ea typeface="Arial"/>
              <a:cs typeface="Arial"/>
              <a:sym typeface="Arial"/>
            </a:endParaRPr>
          </a:p>
        </p:txBody>
      </p:sp>
      <p:sp>
        <p:nvSpPr>
          <p:cNvPr id="335" name="Google Shape;335;p25"/>
          <p:cNvSpPr txBox="1"/>
          <p:nvPr/>
        </p:nvSpPr>
        <p:spPr>
          <a:xfrm>
            <a:off x="10385648"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p:txBody>
      </p:sp>
      <p:sp>
        <p:nvSpPr>
          <p:cNvPr id="336" name="Google Shape;336;p25"/>
          <p:cNvSpPr txBox="1"/>
          <p:nvPr/>
        </p:nvSpPr>
        <p:spPr>
          <a:xfrm>
            <a:off x="3244408"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RPA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sponsor</a:t>
            </a:r>
            <a:endParaRPr b="0" i="0" sz="1400" u="none" cap="none" strike="noStrike">
              <a:solidFill>
                <a:srgbClr val="000000"/>
              </a:solidFill>
              <a:latin typeface="Arial"/>
              <a:ea typeface="Arial"/>
              <a:cs typeface="Arial"/>
              <a:sym typeface="Arial"/>
            </a:endParaRPr>
          </a:p>
        </p:txBody>
      </p:sp>
      <p:sp>
        <p:nvSpPr>
          <p:cNvPr id="337" name="Google Shape;337;p25"/>
          <p:cNvSpPr txBox="1"/>
          <p:nvPr/>
        </p:nvSpPr>
        <p:spPr>
          <a:xfrm>
            <a:off x="11099777"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Thank you</a:t>
            </a:r>
            <a:endParaRPr b="0" i="0" sz="1400" u="none" cap="none" strike="noStrike">
              <a:solidFill>
                <a:srgbClr val="000000"/>
              </a:solidFill>
              <a:latin typeface="Arial"/>
              <a:ea typeface="Arial"/>
              <a:cs typeface="Arial"/>
              <a:sym typeface="Arial"/>
            </a:endParaRPr>
          </a:p>
        </p:txBody>
      </p:sp>
      <p:sp>
        <p:nvSpPr>
          <p:cNvPr id="338" name="Google Shape;338;p25"/>
          <p:cNvSpPr txBox="1"/>
          <p:nvPr/>
        </p:nvSpPr>
        <p:spPr>
          <a:xfrm>
            <a:off x="387912"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Solutions alt</a:t>
            </a:r>
            <a:endParaRPr b="0" i="0" sz="1400" u="none" cap="none" strike="noStrike">
              <a:solidFill>
                <a:srgbClr val="000000"/>
              </a:solidFill>
              <a:latin typeface="Arial"/>
              <a:ea typeface="Arial"/>
              <a:cs typeface="Arial"/>
              <a:sym typeface="Arial"/>
            </a:endParaRPr>
          </a:p>
        </p:txBody>
      </p:sp>
      <p:sp>
        <p:nvSpPr>
          <p:cNvPr id="339" name="Google Shape;339;p25"/>
          <p:cNvSpPr txBox="1"/>
          <p:nvPr/>
        </p:nvSpPr>
        <p:spPr>
          <a:xfrm>
            <a:off x="1102036"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Speed</a:t>
            </a:r>
            <a:endParaRPr b="0" i="0" sz="1400" u="none" cap="none" strike="noStrike">
              <a:solidFill>
                <a:srgbClr val="000000"/>
              </a:solidFill>
              <a:latin typeface="Arial"/>
              <a:ea typeface="Arial"/>
              <a:cs typeface="Arial"/>
              <a:sym typeface="Arial"/>
            </a:endParaRPr>
          </a:p>
        </p:txBody>
      </p:sp>
      <p:sp>
        <p:nvSpPr>
          <p:cNvPr id="340" name="Google Shape;340;p25"/>
          <p:cNvSpPr txBox="1"/>
          <p:nvPr/>
        </p:nvSpPr>
        <p:spPr>
          <a:xfrm>
            <a:off x="1816160"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Stopwatch</a:t>
            </a:r>
            <a:endParaRPr b="0" i="0" sz="1400" u="none" cap="none" strike="noStrike">
              <a:solidFill>
                <a:srgbClr val="000000"/>
              </a:solidFill>
              <a:latin typeface="Arial"/>
              <a:ea typeface="Arial"/>
              <a:cs typeface="Arial"/>
              <a:sym typeface="Arial"/>
            </a:endParaRPr>
          </a:p>
        </p:txBody>
      </p:sp>
      <p:sp>
        <p:nvSpPr>
          <p:cNvPr id="341" name="Google Shape;341;p25"/>
          <p:cNvSpPr txBox="1"/>
          <p:nvPr/>
        </p:nvSpPr>
        <p:spPr>
          <a:xfrm>
            <a:off x="2530284"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Stories</a:t>
            </a:r>
            <a:endParaRPr b="0" i="0" sz="1400" u="none" cap="none" strike="noStrike">
              <a:solidFill>
                <a:srgbClr val="000000"/>
              </a:solidFill>
              <a:latin typeface="Arial"/>
              <a:ea typeface="Arial"/>
              <a:cs typeface="Arial"/>
              <a:sym typeface="Arial"/>
            </a:endParaRPr>
          </a:p>
        </p:txBody>
      </p:sp>
      <p:sp>
        <p:nvSpPr>
          <p:cNvPr id="342" name="Google Shape;342;p25"/>
          <p:cNvSpPr txBox="1"/>
          <p:nvPr/>
        </p:nvSpPr>
        <p:spPr>
          <a:xfrm>
            <a:off x="3958532"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Success</a:t>
            </a:r>
            <a:endParaRPr b="0" i="0" sz="1400" u="none" cap="none" strike="noStrike">
              <a:solidFill>
                <a:srgbClr val="000000"/>
              </a:solidFill>
              <a:latin typeface="Arial"/>
              <a:ea typeface="Arial"/>
              <a:cs typeface="Arial"/>
              <a:sym typeface="Arial"/>
            </a:endParaRPr>
          </a:p>
        </p:txBody>
      </p:sp>
      <p:sp>
        <p:nvSpPr>
          <p:cNvPr id="343" name="Google Shape;343;p25"/>
          <p:cNvSpPr txBox="1"/>
          <p:nvPr/>
        </p:nvSpPr>
        <p:spPr>
          <a:xfrm>
            <a:off x="8957400"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Technology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alt 2</a:t>
            </a:r>
            <a:endParaRPr b="0" i="0" sz="1400" u="none" cap="none" strike="noStrike">
              <a:solidFill>
                <a:srgbClr val="000000"/>
              </a:solidFill>
              <a:latin typeface="Arial"/>
              <a:ea typeface="Arial"/>
              <a:cs typeface="Arial"/>
              <a:sym typeface="Arial"/>
            </a:endParaRPr>
          </a:p>
        </p:txBody>
      </p:sp>
      <p:sp>
        <p:nvSpPr>
          <p:cNvPr id="344" name="Google Shape;344;p25"/>
          <p:cNvSpPr txBox="1"/>
          <p:nvPr/>
        </p:nvSpPr>
        <p:spPr>
          <a:xfrm>
            <a:off x="9671524"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Technology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alt 3</a:t>
            </a:r>
            <a:endParaRPr b="0" i="0" sz="1400" u="none" cap="none" strike="noStrike">
              <a:solidFill>
                <a:srgbClr val="000000"/>
              </a:solidFill>
              <a:latin typeface="Arial"/>
              <a:ea typeface="Arial"/>
              <a:cs typeface="Arial"/>
              <a:sym typeface="Arial"/>
            </a:endParaRPr>
          </a:p>
        </p:txBody>
      </p:sp>
      <p:sp>
        <p:nvSpPr>
          <p:cNvPr id="345" name="Google Shape;345;p25"/>
          <p:cNvSpPr txBox="1"/>
          <p:nvPr/>
        </p:nvSpPr>
        <p:spPr>
          <a:xfrm>
            <a:off x="4672656"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Support</a:t>
            </a:r>
            <a:endParaRPr b="0" i="0" sz="1400" u="none" cap="none" strike="noStrike">
              <a:solidFill>
                <a:srgbClr val="000000"/>
              </a:solidFill>
              <a:latin typeface="Arial"/>
              <a:ea typeface="Arial"/>
              <a:cs typeface="Arial"/>
              <a:sym typeface="Arial"/>
            </a:endParaRPr>
          </a:p>
        </p:txBody>
      </p:sp>
      <p:sp>
        <p:nvSpPr>
          <p:cNvPr id="346" name="Google Shape;346;p25"/>
          <p:cNvSpPr txBox="1"/>
          <p:nvPr/>
        </p:nvSpPr>
        <p:spPr>
          <a:xfrm>
            <a:off x="5386780"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Survey</a:t>
            </a:r>
            <a:endParaRPr b="0" i="0" sz="1400" u="none" cap="none" strike="noStrike">
              <a:solidFill>
                <a:srgbClr val="000000"/>
              </a:solidFill>
              <a:latin typeface="Arial"/>
              <a:ea typeface="Arial"/>
              <a:cs typeface="Arial"/>
              <a:sym typeface="Arial"/>
            </a:endParaRPr>
          </a:p>
        </p:txBody>
      </p:sp>
      <p:sp>
        <p:nvSpPr>
          <p:cNvPr id="347" name="Google Shape;347;p25"/>
          <p:cNvSpPr txBox="1"/>
          <p:nvPr/>
        </p:nvSpPr>
        <p:spPr>
          <a:xfrm>
            <a:off x="6100904"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Tap Touch</a:t>
            </a:r>
            <a:endParaRPr b="0" i="0" sz="1400" u="none" cap="none" strike="noStrike">
              <a:solidFill>
                <a:srgbClr val="000000"/>
              </a:solidFill>
              <a:latin typeface="Arial"/>
              <a:ea typeface="Arial"/>
              <a:cs typeface="Arial"/>
              <a:sym typeface="Arial"/>
            </a:endParaRPr>
          </a:p>
        </p:txBody>
      </p:sp>
      <p:sp>
        <p:nvSpPr>
          <p:cNvPr id="348" name="Google Shape;348;p25"/>
          <p:cNvSpPr txBox="1"/>
          <p:nvPr/>
        </p:nvSpPr>
        <p:spPr>
          <a:xfrm>
            <a:off x="6815028"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Target</a:t>
            </a:r>
            <a:endParaRPr b="0" i="0" sz="1400" u="none" cap="none" strike="noStrike">
              <a:solidFill>
                <a:srgbClr val="000000"/>
              </a:solidFill>
              <a:latin typeface="Arial"/>
              <a:ea typeface="Arial"/>
              <a:cs typeface="Arial"/>
              <a:sym typeface="Arial"/>
            </a:endParaRPr>
          </a:p>
        </p:txBody>
      </p:sp>
      <p:sp>
        <p:nvSpPr>
          <p:cNvPr id="349" name="Google Shape;349;p25"/>
          <p:cNvSpPr txBox="1"/>
          <p:nvPr/>
        </p:nvSpPr>
        <p:spPr>
          <a:xfrm>
            <a:off x="7529152"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Technology</a:t>
            </a:r>
            <a:endParaRPr b="0" i="0" sz="1400" u="none" cap="none" strike="noStrike">
              <a:solidFill>
                <a:srgbClr val="000000"/>
              </a:solidFill>
              <a:latin typeface="Arial"/>
              <a:ea typeface="Arial"/>
              <a:cs typeface="Arial"/>
              <a:sym typeface="Arial"/>
            </a:endParaRPr>
          </a:p>
        </p:txBody>
      </p:sp>
      <p:sp>
        <p:nvSpPr>
          <p:cNvPr id="350" name="Google Shape;350;p25"/>
          <p:cNvSpPr txBox="1"/>
          <p:nvPr/>
        </p:nvSpPr>
        <p:spPr>
          <a:xfrm>
            <a:off x="8243276"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Technology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alt</a:t>
            </a:r>
            <a:endParaRPr b="0" i="0" sz="1400" u="none" cap="none" strike="noStrike">
              <a:solidFill>
                <a:srgbClr val="000000"/>
              </a:solidFill>
              <a:latin typeface="Arial"/>
              <a:ea typeface="Arial"/>
              <a:cs typeface="Arial"/>
              <a:sym typeface="Arial"/>
            </a:endParaRPr>
          </a:p>
        </p:txBody>
      </p:sp>
      <p:sp>
        <p:nvSpPr>
          <p:cNvPr id="351" name="Google Shape;351;p25"/>
          <p:cNvSpPr txBox="1"/>
          <p:nvPr/>
        </p:nvSpPr>
        <p:spPr>
          <a:xfrm>
            <a:off x="10385648"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Tent</a:t>
            </a:r>
            <a:endParaRPr b="0" i="0" sz="1400" u="none" cap="none" strike="noStrike">
              <a:solidFill>
                <a:srgbClr val="000000"/>
              </a:solidFill>
              <a:latin typeface="Arial"/>
              <a:ea typeface="Arial"/>
              <a:cs typeface="Arial"/>
              <a:sym typeface="Arial"/>
            </a:endParaRPr>
          </a:p>
        </p:txBody>
      </p:sp>
      <p:sp>
        <p:nvSpPr>
          <p:cNvPr id="352" name="Google Shape;352;p25"/>
          <p:cNvSpPr txBox="1"/>
          <p:nvPr/>
        </p:nvSpPr>
        <p:spPr>
          <a:xfrm>
            <a:off x="3244408"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Student</a:t>
            </a:r>
            <a:endParaRPr b="0" i="0" sz="1400" u="none" cap="none" strike="noStrike">
              <a:solidFill>
                <a:srgbClr val="000000"/>
              </a:solidFill>
              <a:latin typeface="Arial"/>
              <a:ea typeface="Arial"/>
              <a:cs typeface="Arial"/>
              <a:sym typeface="Arial"/>
            </a:endParaRPr>
          </a:p>
        </p:txBody>
      </p:sp>
      <p:sp>
        <p:nvSpPr>
          <p:cNvPr id="353" name="Google Shape;353;p25"/>
          <p:cNvSpPr txBox="1"/>
          <p:nvPr/>
        </p:nvSpPr>
        <p:spPr>
          <a:xfrm>
            <a:off x="387912"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Time saver</a:t>
            </a:r>
            <a:endParaRPr b="0" i="0" sz="1400" u="none" cap="none" strike="noStrike">
              <a:solidFill>
                <a:srgbClr val="000000"/>
              </a:solidFill>
              <a:latin typeface="Arial"/>
              <a:ea typeface="Arial"/>
              <a:cs typeface="Arial"/>
              <a:sym typeface="Arial"/>
            </a:endParaRPr>
          </a:p>
        </p:txBody>
      </p:sp>
      <p:sp>
        <p:nvSpPr>
          <p:cNvPr id="354" name="Google Shape;354;p25"/>
          <p:cNvSpPr txBox="1"/>
          <p:nvPr/>
        </p:nvSpPr>
        <p:spPr>
          <a:xfrm>
            <a:off x="1102963"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User</a:t>
            </a:r>
            <a:endParaRPr b="0" i="0" sz="1400" u="none" cap="none" strike="noStrike">
              <a:solidFill>
                <a:srgbClr val="000000"/>
              </a:solidFill>
              <a:latin typeface="Arial"/>
              <a:ea typeface="Arial"/>
              <a:cs typeface="Arial"/>
              <a:sym typeface="Arial"/>
            </a:endParaRPr>
          </a:p>
        </p:txBody>
      </p:sp>
      <p:sp>
        <p:nvSpPr>
          <p:cNvPr id="355" name="Google Shape;355;p25"/>
          <p:cNvSpPr txBox="1"/>
          <p:nvPr/>
        </p:nvSpPr>
        <p:spPr>
          <a:xfrm>
            <a:off x="1818014"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User-OTM</a:t>
            </a:r>
            <a:endParaRPr b="0" i="0" sz="1400" u="none" cap="none" strike="noStrike">
              <a:solidFill>
                <a:srgbClr val="000000"/>
              </a:solidFill>
              <a:latin typeface="Arial"/>
              <a:ea typeface="Arial"/>
              <a:cs typeface="Arial"/>
              <a:sym typeface="Arial"/>
            </a:endParaRPr>
          </a:p>
        </p:txBody>
      </p:sp>
      <p:sp>
        <p:nvSpPr>
          <p:cNvPr id="356" name="Google Shape;356;p25"/>
          <p:cNvSpPr txBox="1"/>
          <p:nvPr/>
        </p:nvSpPr>
        <p:spPr>
          <a:xfrm>
            <a:off x="2533065"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Validate</a:t>
            </a:r>
            <a:endParaRPr b="0" i="0" sz="1400" u="none" cap="none" strike="noStrike">
              <a:solidFill>
                <a:srgbClr val="000000"/>
              </a:solidFill>
              <a:latin typeface="Arial"/>
              <a:ea typeface="Arial"/>
              <a:cs typeface="Arial"/>
              <a:sym typeface="Arial"/>
            </a:endParaRPr>
          </a:p>
        </p:txBody>
      </p:sp>
      <p:sp>
        <p:nvSpPr>
          <p:cNvPr id="357" name="Google Shape;357;p25"/>
          <p:cNvSpPr txBox="1"/>
          <p:nvPr/>
        </p:nvSpPr>
        <p:spPr>
          <a:xfrm>
            <a:off x="3963167"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Vendor</a:t>
            </a:r>
            <a:endParaRPr b="0" i="0" sz="1400" u="none" cap="none" strike="noStrike">
              <a:solidFill>
                <a:srgbClr val="000000"/>
              </a:solidFill>
              <a:latin typeface="Arial"/>
              <a:ea typeface="Arial"/>
              <a:cs typeface="Arial"/>
              <a:sym typeface="Arial"/>
            </a:endParaRPr>
          </a:p>
        </p:txBody>
      </p:sp>
      <p:sp>
        <p:nvSpPr>
          <p:cNvPr id="358" name="Google Shape;358;p25"/>
          <p:cNvSpPr txBox="1"/>
          <p:nvPr/>
        </p:nvSpPr>
        <p:spPr>
          <a:xfrm>
            <a:off x="8968524"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Welcome</a:t>
            </a:r>
            <a:endParaRPr b="0" i="0" sz="1400" u="none" cap="none" strike="noStrike">
              <a:solidFill>
                <a:srgbClr val="000000"/>
              </a:solidFill>
              <a:latin typeface="Arial"/>
              <a:ea typeface="Arial"/>
              <a:cs typeface="Arial"/>
              <a:sym typeface="Arial"/>
            </a:endParaRPr>
          </a:p>
        </p:txBody>
      </p:sp>
      <p:sp>
        <p:nvSpPr>
          <p:cNvPr id="359" name="Google Shape;359;p25"/>
          <p:cNvSpPr txBox="1"/>
          <p:nvPr/>
        </p:nvSpPr>
        <p:spPr>
          <a:xfrm>
            <a:off x="9683575"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Zoom in</a:t>
            </a:r>
            <a:endParaRPr b="0" i="0" sz="1400" u="none" cap="none" strike="noStrike">
              <a:solidFill>
                <a:srgbClr val="000000"/>
              </a:solidFill>
              <a:latin typeface="Arial"/>
              <a:ea typeface="Arial"/>
              <a:cs typeface="Arial"/>
              <a:sym typeface="Arial"/>
            </a:endParaRPr>
          </a:p>
        </p:txBody>
      </p:sp>
      <p:sp>
        <p:nvSpPr>
          <p:cNvPr id="360" name="Google Shape;360;p25"/>
          <p:cNvSpPr txBox="1"/>
          <p:nvPr/>
        </p:nvSpPr>
        <p:spPr>
          <a:xfrm>
            <a:off x="4678218"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Visibility off</a:t>
            </a:r>
            <a:endParaRPr b="0" i="0" sz="1400" u="none" cap="none" strike="noStrike">
              <a:solidFill>
                <a:srgbClr val="000000"/>
              </a:solidFill>
              <a:latin typeface="Arial"/>
              <a:ea typeface="Arial"/>
              <a:cs typeface="Arial"/>
              <a:sym typeface="Arial"/>
            </a:endParaRPr>
          </a:p>
        </p:txBody>
      </p:sp>
      <p:sp>
        <p:nvSpPr>
          <p:cNvPr id="361" name="Google Shape;361;p25"/>
          <p:cNvSpPr txBox="1"/>
          <p:nvPr/>
        </p:nvSpPr>
        <p:spPr>
          <a:xfrm>
            <a:off x="5393269"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Visibility on</a:t>
            </a:r>
            <a:endParaRPr b="0" i="0" sz="1400" u="none" cap="none" strike="noStrike">
              <a:solidFill>
                <a:srgbClr val="000000"/>
              </a:solidFill>
              <a:latin typeface="Arial"/>
              <a:ea typeface="Arial"/>
              <a:cs typeface="Arial"/>
              <a:sym typeface="Arial"/>
            </a:endParaRPr>
          </a:p>
        </p:txBody>
      </p:sp>
      <p:sp>
        <p:nvSpPr>
          <p:cNvPr id="362" name="Google Shape;362;p25"/>
          <p:cNvSpPr txBox="1"/>
          <p:nvPr/>
        </p:nvSpPr>
        <p:spPr>
          <a:xfrm>
            <a:off x="6108320"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Warning</a:t>
            </a:r>
            <a:endParaRPr b="0" i="0" sz="1400" u="none" cap="none" strike="noStrike">
              <a:solidFill>
                <a:srgbClr val="000000"/>
              </a:solidFill>
              <a:latin typeface="Arial"/>
              <a:ea typeface="Arial"/>
              <a:cs typeface="Arial"/>
              <a:sym typeface="Arial"/>
            </a:endParaRPr>
          </a:p>
        </p:txBody>
      </p:sp>
      <p:sp>
        <p:nvSpPr>
          <p:cNvPr id="363" name="Google Shape;363;p25"/>
          <p:cNvSpPr txBox="1"/>
          <p:nvPr/>
        </p:nvSpPr>
        <p:spPr>
          <a:xfrm>
            <a:off x="6823371"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Web</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expert</a:t>
            </a:r>
            <a:endParaRPr b="0" i="0" sz="1400" u="none" cap="none" strike="noStrike">
              <a:solidFill>
                <a:srgbClr val="000000"/>
              </a:solidFill>
              <a:latin typeface="Arial"/>
              <a:ea typeface="Arial"/>
              <a:cs typeface="Arial"/>
              <a:sym typeface="Arial"/>
            </a:endParaRPr>
          </a:p>
        </p:txBody>
      </p:sp>
      <p:sp>
        <p:nvSpPr>
          <p:cNvPr id="364" name="Google Shape;364;p25"/>
          <p:cNvSpPr txBox="1"/>
          <p:nvPr/>
        </p:nvSpPr>
        <p:spPr>
          <a:xfrm>
            <a:off x="7538422"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Web</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scraping</a:t>
            </a:r>
            <a:endParaRPr b="0" i="0" sz="1400" u="none" cap="none" strike="noStrike">
              <a:solidFill>
                <a:srgbClr val="000000"/>
              </a:solidFill>
              <a:latin typeface="Arial"/>
              <a:ea typeface="Arial"/>
              <a:cs typeface="Arial"/>
              <a:sym typeface="Arial"/>
            </a:endParaRPr>
          </a:p>
        </p:txBody>
      </p:sp>
      <p:sp>
        <p:nvSpPr>
          <p:cNvPr id="365" name="Google Shape;365;p25"/>
          <p:cNvSpPr txBox="1"/>
          <p:nvPr/>
        </p:nvSpPr>
        <p:spPr>
          <a:xfrm>
            <a:off x="8253473"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Web</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testing</a:t>
            </a:r>
            <a:endParaRPr b="0" i="0" sz="1400" u="none" cap="none" strike="noStrike">
              <a:solidFill>
                <a:srgbClr val="000000"/>
              </a:solidFill>
              <a:latin typeface="Arial"/>
              <a:ea typeface="Arial"/>
              <a:cs typeface="Arial"/>
              <a:sym typeface="Arial"/>
            </a:endParaRPr>
          </a:p>
        </p:txBody>
      </p:sp>
      <p:sp>
        <p:nvSpPr>
          <p:cNvPr id="366" name="Google Shape;366;p25"/>
          <p:cNvSpPr txBox="1"/>
          <p:nvPr/>
        </p:nvSpPr>
        <p:spPr>
          <a:xfrm>
            <a:off x="10398626"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Zoom out</a:t>
            </a:r>
            <a:endParaRPr b="0" i="0" sz="1400" u="none" cap="none" strike="noStrike">
              <a:solidFill>
                <a:srgbClr val="000000"/>
              </a:solidFill>
              <a:latin typeface="Arial"/>
              <a:ea typeface="Arial"/>
              <a:cs typeface="Arial"/>
              <a:sym typeface="Arial"/>
            </a:endParaRPr>
          </a:p>
        </p:txBody>
      </p:sp>
      <p:sp>
        <p:nvSpPr>
          <p:cNvPr id="367" name="Google Shape;367;p25"/>
          <p:cNvSpPr txBox="1"/>
          <p:nvPr/>
        </p:nvSpPr>
        <p:spPr>
          <a:xfrm>
            <a:off x="3248116"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Vector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anchor</a:t>
            </a:r>
            <a:endParaRPr b="0" i="0" sz="1400" u="none" cap="none" strike="noStrike">
              <a:solidFill>
                <a:srgbClr val="000000"/>
              </a:solidFill>
              <a:latin typeface="Arial"/>
              <a:ea typeface="Arial"/>
              <a:cs typeface="Arial"/>
              <a:sym typeface="Arial"/>
            </a:endParaRPr>
          </a:p>
        </p:txBody>
      </p:sp>
      <p:sp>
        <p:nvSpPr>
          <p:cNvPr id="368" name="Google Shape;368;p25"/>
          <p:cNvSpPr txBox="1"/>
          <p:nvPr/>
        </p:nvSpPr>
        <p:spPr>
          <a:xfrm>
            <a:off x="11099777"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Money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square</a:t>
            </a:r>
            <a:endParaRPr b="0" i="0" sz="1400" u="none" cap="none" strike="noStrike">
              <a:solidFill>
                <a:srgbClr val="000000"/>
              </a:solidFill>
              <a:latin typeface="Arial"/>
              <a:ea typeface="Arial"/>
              <a:cs typeface="Arial"/>
              <a:sym typeface="Arial"/>
            </a:endParaRPr>
          </a:p>
        </p:txBody>
      </p:sp>
      <p:sp>
        <p:nvSpPr>
          <p:cNvPr id="369" name="Google Shape;369;p25"/>
          <p:cNvSpPr txBox="1"/>
          <p:nvPr/>
        </p:nvSpPr>
        <p:spPr>
          <a:xfrm>
            <a:off x="387912" y="1756657"/>
            <a:ext cx="709636"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Location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pin</a:t>
            </a:r>
            <a:endParaRPr b="0" i="0" sz="1400" u="none" cap="none" strike="noStrike">
              <a:solidFill>
                <a:srgbClr val="000000"/>
              </a:solidFill>
              <a:latin typeface="Arial"/>
              <a:ea typeface="Arial"/>
              <a:cs typeface="Arial"/>
              <a:sym typeface="Arial"/>
            </a:endParaRPr>
          </a:p>
        </p:txBody>
      </p:sp>
      <p:sp>
        <p:nvSpPr>
          <p:cNvPr id="370" name="Google Shape;370;p25"/>
          <p:cNvSpPr txBox="1"/>
          <p:nvPr/>
        </p:nvSpPr>
        <p:spPr>
          <a:xfrm>
            <a:off x="1098680"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Lock</a:t>
            </a:r>
            <a:endParaRPr b="0" i="0" sz="1400" u="none" cap="none" strike="noStrike">
              <a:solidFill>
                <a:srgbClr val="000000"/>
              </a:solidFill>
              <a:latin typeface="Arial"/>
              <a:ea typeface="Arial"/>
              <a:cs typeface="Arial"/>
              <a:sym typeface="Arial"/>
            </a:endParaRPr>
          </a:p>
        </p:txBody>
      </p:sp>
      <p:sp>
        <p:nvSpPr>
          <p:cNvPr id="371" name="Google Shape;371;p25"/>
          <p:cNvSpPr txBox="1"/>
          <p:nvPr/>
        </p:nvSpPr>
        <p:spPr>
          <a:xfrm>
            <a:off x="1813044"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Lock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open</a:t>
            </a:r>
            <a:endParaRPr b="0" i="0" sz="1400" u="none" cap="none" strike="noStrike">
              <a:solidFill>
                <a:srgbClr val="000000"/>
              </a:solidFill>
              <a:latin typeface="Arial"/>
              <a:ea typeface="Arial"/>
              <a:cs typeface="Arial"/>
              <a:sym typeface="Arial"/>
            </a:endParaRPr>
          </a:p>
        </p:txBody>
      </p:sp>
      <p:sp>
        <p:nvSpPr>
          <p:cNvPr id="372" name="Google Shape;372;p25"/>
          <p:cNvSpPr txBox="1"/>
          <p:nvPr/>
        </p:nvSpPr>
        <p:spPr>
          <a:xfrm>
            <a:off x="2527408"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Macro recording</a:t>
            </a:r>
            <a:endParaRPr b="0" i="0" sz="1400" u="none" cap="none" strike="noStrike">
              <a:solidFill>
                <a:srgbClr val="000000"/>
              </a:solidFill>
              <a:latin typeface="Arial"/>
              <a:ea typeface="Arial"/>
              <a:cs typeface="Arial"/>
              <a:sym typeface="Arial"/>
            </a:endParaRPr>
          </a:p>
        </p:txBody>
      </p:sp>
      <p:sp>
        <p:nvSpPr>
          <p:cNvPr id="373" name="Google Shape;373;p25"/>
          <p:cNvSpPr txBox="1"/>
          <p:nvPr/>
        </p:nvSpPr>
        <p:spPr>
          <a:xfrm>
            <a:off x="3956136"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Managing</a:t>
            </a:r>
            <a:endParaRPr b="0" i="0" sz="1400" u="none" cap="none" strike="noStrike">
              <a:solidFill>
                <a:srgbClr val="000000"/>
              </a:solidFill>
              <a:latin typeface="Arial"/>
              <a:ea typeface="Arial"/>
              <a:cs typeface="Arial"/>
              <a:sym typeface="Arial"/>
            </a:endParaRPr>
          </a:p>
        </p:txBody>
      </p:sp>
      <p:sp>
        <p:nvSpPr>
          <p:cNvPr id="374" name="Google Shape;374;p25"/>
          <p:cNvSpPr txBox="1"/>
          <p:nvPr/>
        </p:nvSpPr>
        <p:spPr>
          <a:xfrm>
            <a:off x="8956684"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Mobile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device</a:t>
            </a:r>
            <a:endParaRPr b="0" i="0" sz="1400" u="none" cap="none" strike="noStrike">
              <a:solidFill>
                <a:srgbClr val="000000"/>
              </a:solidFill>
              <a:latin typeface="Arial"/>
              <a:ea typeface="Arial"/>
              <a:cs typeface="Arial"/>
              <a:sym typeface="Arial"/>
            </a:endParaRPr>
          </a:p>
        </p:txBody>
      </p:sp>
      <p:sp>
        <p:nvSpPr>
          <p:cNvPr id="375" name="Google Shape;375;p25"/>
          <p:cNvSpPr txBox="1"/>
          <p:nvPr/>
        </p:nvSpPr>
        <p:spPr>
          <a:xfrm>
            <a:off x="9671048"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Money </a:t>
            </a:r>
            <a:endParaRPr b="0" i="0" sz="1400" u="none" cap="none" strike="noStrike">
              <a:solidFill>
                <a:srgbClr val="000000"/>
              </a:solidFill>
              <a:latin typeface="Arial"/>
              <a:ea typeface="Arial"/>
              <a:cs typeface="Arial"/>
              <a:sym typeface="Arial"/>
            </a:endParaRPr>
          </a:p>
        </p:txBody>
      </p:sp>
      <p:sp>
        <p:nvSpPr>
          <p:cNvPr id="376" name="Google Shape;376;p25"/>
          <p:cNvSpPr txBox="1"/>
          <p:nvPr/>
        </p:nvSpPr>
        <p:spPr>
          <a:xfrm>
            <a:off x="4670500"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Managing alt</a:t>
            </a:r>
            <a:endParaRPr b="0" i="0" sz="1400" u="none" cap="none" strike="noStrike">
              <a:solidFill>
                <a:srgbClr val="000000"/>
              </a:solidFill>
              <a:latin typeface="Arial"/>
              <a:ea typeface="Arial"/>
              <a:cs typeface="Arial"/>
              <a:sym typeface="Arial"/>
            </a:endParaRPr>
          </a:p>
        </p:txBody>
      </p:sp>
      <p:sp>
        <p:nvSpPr>
          <p:cNvPr id="377" name="Google Shape;377;p25"/>
          <p:cNvSpPr txBox="1"/>
          <p:nvPr/>
        </p:nvSpPr>
        <p:spPr>
          <a:xfrm>
            <a:off x="5384864"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78" name="Google Shape;378;p25"/>
          <p:cNvSpPr txBox="1"/>
          <p:nvPr/>
        </p:nvSpPr>
        <p:spPr>
          <a:xfrm>
            <a:off x="6099228"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Map alt</a:t>
            </a:r>
            <a:endParaRPr b="0" i="0" sz="1400" u="none" cap="none" strike="noStrike">
              <a:solidFill>
                <a:srgbClr val="000000"/>
              </a:solidFill>
              <a:latin typeface="Arial"/>
              <a:ea typeface="Arial"/>
              <a:cs typeface="Arial"/>
              <a:sym typeface="Arial"/>
            </a:endParaRPr>
          </a:p>
        </p:txBody>
      </p:sp>
      <p:sp>
        <p:nvSpPr>
          <p:cNvPr id="379" name="Google Shape;379;p25"/>
          <p:cNvSpPr txBox="1"/>
          <p:nvPr/>
        </p:nvSpPr>
        <p:spPr>
          <a:xfrm>
            <a:off x="6813592"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Map alt 2</a:t>
            </a:r>
            <a:endParaRPr b="0" i="0" sz="1400" u="none" cap="none" strike="noStrike">
              <a:solidFill>
                <a:srgbClr val="000000"/>
              </a:solidFill>
              <a:latin typeface="Arial"/>
              <a:ea typeface="Arial"/>
              <a:cs typeface="Arial"/>
              <a:sym typeface="Arial"/>
            </a:endParaRPr>
          </a:p>
        </p:txBody>
      </p:sp>
      <p:sp>
        <p:nvSpPr>
          <p:cNvPr id="380" name="Google Shape;380;p25"/>
          <p:cNvSpPr txBox="1"/>
          <p:nvPr/>
        </p:nvSpPr>
        <p:spPr>
          <a:xfrm>
            <a:off x="7527956"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Media</a:t>
            </a:r>
            <a:endParaRPr b="0" i="0" sz="1400" u="none" cap="none" strike="noStrike">
              <a:solidFill>
                <a:srgbClr val="000000"/>
              </a:solidFill>
              <a:latin typeface="Arial"/>
              <a:ea typeface="Arial"/>
              <a:cs typeface="Arial"/>
              <a:sym typeface="Arial"/>
            </a:endParaRPr>
          </a:p>
        </p:txBody>
      </p:sp>
      <p:sp>
        <p:nvSpPr>
          <p:cNvPr id="381" name="Google Shape;381;p25"/>
          <p:cNvSpPr txBox="1"/>
          <p:nvPr/>
        </p:nvSpPr>
        <p:spPr>
          <a:xfrm>
            <a:off x="8242320"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Mismatch</a:t>
            </a:r>
            <a:endParaRPr b="0" i="0" sz="1400" u="none" cap="none" strike="noStrike">
              <a:solidFill>
                <a:srgbClr val="000000"/>
              </a:solidFill>
              <a:latin typeface="Arial"/>
              <a:ea typeface="Arial"/>
              <a:cs typeface="Arial"/>
              <a:sym typeface="Arial"/>
            </a:endParaRPr>
          </a:p>
        </p:txBody>
      </p:sp>
      <p:sp>
        <p:nvSpPr>
          <p:cNvPr id="382" name="Google Shape;382;p25"/>
          <p:cNvSpPr txBox="1"/>
          <p:nvPr/>
        </p:nvSpPr>
        <p:spPr>
          <a:xfrm>
            <a:off x="10385412"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Money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circle</a:t>
            </a:r>
            <a:endParaRPr b="0" i="0" sz="1400" u="none" cap="none" strike="noStrike">
              <a:solidFill>
                <a:srgbClr val="000000"/>
              </a:solidFill>
              <a:latin typeface="Arial"/>
              <a:ea typeface="Arial"/>
              <a:cs typeface="Arial"/>
              <a:sym typeface="Arial"/>
            </a:endParaRPr>
          </a:p>
        </p:txBody>
      </p:sp>
      <p:sp>
        <p:nvSpPr>
          <p:cNvPr id="383" name="Google Shape;383;p25"/>
          <p:cNvSpPr txBox="1"/>
          <p:nvPr/>
        </p:nvSpPr>
        <p:spPr>
          <a:xfrm>
            <a:off x="3241772"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Manage documents</a:t>
            </a:r>
            <a:endParaRPr b="0" i="0" sz="1400" u="none" cap="none" strike="noStrike">
              <a:solidFill>
                <a:srgbClr val="000000"/>
              </a:solidFill>
              <a:latin typeface="Arial"/>
              <a:ea typeface="Arial"/>
              <a:cs typeface="Arial"/>
              <a:sym typeface="Arial"/>
            </a:endParaRPr>
          </a:p>
        </p:txBody>
      </p:sp>
      <p:sp>
        <p:nvSpPr>
          <p:cNvPr id="384" name="Google Shape;384;p25"/>
          <p:cNvSpPr txBox="1"/>
          <p:nvPr/>
        </p:nvSpPr>
        <p:spPr>
          <a:xfrm>
            <a:off x="11099777"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QA</a:t>
            </a:r>
            <a:endParaRPr b="0" i="0" sz="1400" u="none" cap="none" strike="noStrike">
              <a:solidFill>
                <a:srgbClr val="000000"/>
              </a:solidFill>
              <a:latin typeface="Arial"/>
              <a:ea typeface="Arial"/>
              <a:cs typeface="Arial"/>
              <a:sym typeface="Arial"/>
            </a:endParaRPr>
          </a:p>
        </p:txBody>
      </p:sp>
      <p:sp>
        <p:nvSpPr>
          <p:cNvPr id="385" name="Google Shape;385;p25"/>
          <p:cNvSpPr txBox="1"/>
          <p:nvPr/>
        </p:nvSpPr>
        <p:spPr>
          <a:xfrm>
            <a:off x="387912"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Monitoring</a:t>
            </a:r>
            <a:endParaRPr b="0" i="0" sz="1400" u="none" cap="none" strike="noStrike">
              <a:solidFill>
                <a:srgbClr val="000000"/>
              </a:solidFill>
              <a:latin typeface="Arial"/>
              <a:ea typeface="Arial"/>
              <a:cs typeface="Arial"/>
              <a:sym typeface="Arial"/>
            </a:endParaRPr>
          </a:p>
        </p:txBody>
      </p:sp>
      <p:sp>
        <p:nvSpPr>
          <p:cNvPr id="386" name="Google Shape;386;p25"/>
          <p:cNvSpPr txBox="1"/>
          <p:nvPr/>
        </p:nvSpPr>
        <p:spPr>
          <a:xfrm>
            <a:off x="1102036"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Monitoring alt</a:t>
            </a:r>
            <a:endParaRPr b="0" i="0" sz="1400" u="none" cap="none" strike="noStrike">
              <a:solidFill>
                <a:srgbClr val="000000"/>
              </a:solidFill>
              <a:latin typeface="Arial"/>
              <a:ea typeface="Arial"/>
              <a:cs typeface="Arial"/>
              <a:sym typeface="Arial"/>
            </a:endParaRPr>
          </a:p>
        </p:txBody>
      </p:sp>
      <p:sp>
        <p:nvSpPr>
          <p:cNvPr id="387" name="Google Shape;387;p25"/>
          <p:cNvSpPr txBox="1"/>
          <p:nvPr/>
        </p:nvSpPr>
        <p:spPr>
          <a:xfrm>
            <a:off x="1816160"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Note</a:t>
            </a:r>
            <a:endParaRPr b="0" i="0" sz="1400" u="none" cap="none" strike="noStrike">
              <a:solidFill>
                <a:srgbClr val="000000"/>
              </a:solidFill>
              <a:latin typeface="Arial"/>
              <a:ea typeface="Arial"/>
              <a:cs typeface="Arial"/>
              <a:sym typeface="Arial"/>
            </a:endParaRPr>
          </a:p>
        </p:txBody>
      </p:sp>
      <p:sp>
        <p:nvSpPr>
          <p:cNvPr id="388" name="Google Shape;388;p25"/>
          <p:cNvSpPr txBox="1"/>
          <p:nvPr/>
        </p:nvSpPr>
        <p:spPr>
          <a:xfrm>
            <a:off x="2530284"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OCR</a:t>
            </a:r>
            <a:endParaRPr b="0" i="0" sz="1400" u="none" cap="none" strike="noStrike">
              <a:solidFill>
                <a:srgbClr val="000000"/>
              </a:solidFill>
              <a:latin typeface="Arial"/>
              <a:ea typeface="Arial"/>
              <a:cs typeface="Arial"/>
              <a:sym typeface="Arial"/>
            </a:endParaRPr>
          </a:p>
        </p:txBody>
      </p:sp>
      <p:sp>
        <p:nvSpPr>
          <p:cNvPr id="389" name="Google Shape;389;p25"/>
          <p:cNvSpPr txBox="1"/>
          <p:nvPr/>
        </p:nvSpPr>
        <p:spPr>
          <a:xfrm>
            <a:off x="3958532"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Phone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call</a:t>
            </a:r>
            <a:endParaRPr b="0" i="0" sz="1400" u="none" cap="none" strike="noStrike">
              <a:solidFill>
                <a:srgbClr val="000000"/>
              </a:solidFill>
              <a:latin typeface="Arial"/>
              <a:ea typeface="Arial"/>
              <a:cs typeface="Arial"/>
              <a:sym typeface="Arial"/>
            </a:endParaRPr>
          </a:p>
        </p:txBody>
      </p:sp>
      <p:sp>
        <p:nvSpPr>
          <p:cNvPr id="390" name="Google Shape;390;p25"/>
          <p:cNvSpPr txBox="1"/>
          <p:nvPr/>
        </p:nvSpPr>
        <p:spPr>
          <a:xfrm>
            <a:off x="8957400"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Proof of concept</a:t>
            </a:r>
            <a:endParaRPr b="0" i="0" sz="1400" u="none" cap="none" strike="noStrike">
              <a:solidFill>
                <a:srgbClr val="000000"/>
              </a:solidFill>
              <a:latin typeface="Arial"/>
              <a:ea typeface="Arial"/>
              <a:cs typeface="Arial"/>
              <a:sym typeface="Arial"/>
            </a:endParaRPr>
          </a:p>
        </p:txBody>
      </p:sp>
      <p:sp>
        <p:nvSpPr>
          <p:cNvPr id="391" name="Google Shape;391;p25"/>
          <p:cNvSpPr txBox="1"/>
          <p:nvPr/>
        </p:nvSpPr>
        <p:spPr>
          <a:xfrm>
            <a:off x="9671524"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Proof of concept 2</a:t>
            </a:r>
            <a:endParaRPr b="0" i="0" sz="1400" u="none" cap="none" strike="noStrike">
              <a:solidFill>
                <a:srgbClr val="000000"/>
              </a:solidFill>
              <a:latin typeface="Arial"/>
              <a:ea typeface="Arial"/>
              <a:cs typeface="Arial"/>
              <a:sym typeface="Arial"/>
            </a:endParaRPr>
          </a:p>
        </p:txBody>
      </p:sp>
      <p:sp>
        <p:nvSpPr>
          <p:cNvPr id="392" name="Google Shape;392;p25"/>
          <p:cNvSpPr txBox="1"/>
          <p:nvPr/>
        </p:nvSpPr>
        <p:spPr>
          <a:xfrm>
            <a:off x="4672656"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Pivot</a:t>
            </a:r>
            <a:endParaRPr b="0" i="0" sz="1400" u="none" cap="none" strike="noStrike">
              <a:solidFill>
                <a:srgbClr val="000000"/>
              </a:solidFill>
              <a:latin typeface="Arial"/>
              <a:ea typeface="Arial"/>
              <a:cs typeface="Arial"/>
              <a:sym typeface="Arial"/>
            </a:endParaRPr>
          </a:p>
        </p:txBody>
      </p:sp>
      <p:sp>
        <p:nvSpPr>
          <p:cNvPr id="393" name="Google Shape;393;p25"/>
          <p:cNvSpPr txBox="1"/>
          <p:nvPr/>
        </p:nvSpPr>
        <p:spPr>
          <a:xfrm>
            <a:off x="5386780"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Plugin</a:t>
            </a:r>
            <a:endParaRPr b="0" i="0" sz="1400" u="none" cap="none" strike="noStrike">
              <a:solidFill>
                <a:srgbClr val="000000"/>
              </a:solidFill>
              <a:latin typeface="Arial"/>
              <a:ea typeface="Arial"/>
              <a:cs typeface="Arial"/>
              <a:sym typeface="Arial"/>
            </a:endParaRPr>
          </a:p>
        </p:txBody>
      </p:sp>
      <p:sp>
        <p:nvSpPr>
          <p:cNvPr id="394" name="Google Shape;394;p25"/>
          <p:cNvSpPr txBox="1"/>
          <p:nvPr/>
        </p:nvSpPr>
        <p:spPr>
          <a:xfrm>
            <a:off x="6100904"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Process identification</a:t>
            </a:r>
            <a:endParaRPr b="0" i="0" sz="1400" u="none" cap="none" strike="noStrike">
              <a:solidFill>
                <a:srgbClr val="000000"/>
              </a:solidFill>
              <a:latin typeface="Arial"/>
              <a:ea typeface="Arial"/>
              <a:cs typeface="Arial"/>
              <a:sym typeface="Arial"/>
            </a:endParaRPr>
          </a:p>
        </p:txBody>
      </p:sp>
      <p:sp>
        <p:nvSpPr>
          <p:cNvPr id="395" name="Google Shape;395;p25"/>
          <p:cNvSpPr txBox="1"/>
          <p:nvPr/>
        </p:nvSpPr>
        <p:spPr>
          <a:xfrm>
            <a:off x="6815028"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Process identification 2</a:t>
            </a:r>
            <a:endParaRPr b="0" i="0" sz="1400" u="none" cap="none" strike="noStrike">
              <a:solidFill>
                <a:srgbClr val="000000"/>
              </a:solidFill>
              <a:latin typeface="Arial"/>
              <a:ea typeface="Arial"/>
              <a:cs typeface="Arial"/>
              <a:sym typeface="Arial"/>
            </a:endParaRPr>
          </a:p>
        </p:txBody>
      </p:sp>
      <p:sp>
        <p:nvSpPr>
          <p:cNvPr id="396" name="Google Shape;396;p25"/>
          <p:cNvSpPr txBox="1"/>
          <p:nvPr/>
        </p:nvSpPr>
        <p:spPr>
          <a:xfrm>
            <a:off x="7529152"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Project</a:t>
            </a:r>
            <a:endParaRPr b="0" i="0" sz="1400" u="none" cap="none" strike="noStrike">
              <a:solidFill>
                <a:srgbClr val="000000"/>
              </a:solidFill>
              <a:latin typeface="Arial"/>
              <a:ea typeface="Arial"/>
              <a:cs typeface="Arial"/>
              <a:sym typeface="Arial"/>
            </a:endParaRPr>
          </a:p>
        </p:txBody>
      </p:sp>
      <p:sp>
        <p:nvSpPr>
          <p:cNvPr id="397" name="Google Shape;397;p25"/>
          <p:cNvSpPr txBox="1"/>
          <p:nvPr/>
        </p:nvSpPr>
        <p:spPr>
          <a:xfrm>
            <a:off x="8243276"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Promoter bullhorn</a:t>
            </a:r>
            <a:endParaRPr b="0" i="0" sz="1400" u="none" cap="none" strike="noStrike">
              <a:solidFill>
                <a:srgbClr val="000000"/>
              </a:solidFill>
              <a:latin typeface="Arial"/>
              <a:ea typeface="Arial"/>
              <a:cs typeface="Arial"/>
              <a:sym typeface="Arial"/>
            </a:endParaRPr>
          </a:p>
        </p:txBody>
      </p:sp>
      <p:sp>
        <p:nvSpPr>
          <p:cNvPr id="398" name="Google Shape;398;p25"/>
          <p:cNvSpPr txBox="1"/>
          <p:nvPr/>
        </p:nvSpPr>
        <p:spPr>
          <a:xfrm>
            <a:off x="10385648"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Public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sector</a:t>
            </a:r>
            <a:endParaRPr b="0" i="0" sz="1400" u="none" cap="none" strike="noStrike">
              <a:solidFill>
                <a:srgbClr val="000000"/>
              </a:solidFill>
              <a:latin typeface="Arial"/>
              <a:ea typeface="Arial"/>
              <a:cs typeface="Arial"/>
              <a:sym typeface="Arial"/>
            </a:endParaRPr>
          </a:p>
        </p:txBody>
      </p:sp>
      <p:sp>
        <p:nvSpPr>
          <p:cNvPr id="399" name="Google Shape;399;p25"/>
          <p:cNvSpPr txBox="1"/>
          <p:nvPr/>
        </p:nvSpPr>
        <p:spPr>
          <a:xfrm>
            <a:off x="3244408"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OCR alt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cons">
  <p:cSld name="3_Icons">
    <p:spTree>
      <p:nvGrpSpPr>
        <p:cNvPr id="400" name="Shape 400"/>
        <p:cNvGrpSpPr/>
        <p:nvPr/>
      </p:nvGrpSpPr>
      <p:grpSpPr>
        <a:xfrm>
          <a:off x="0" y="0"/>
          <a:ext cx="0" cy="0"/>
          <a:chOff x="0" y="0"/>
          <a:chExt cx="0" cy="0"/>
        </a:xfrm>
      </p:grpSpPr>
      <p:sp>
        <p:nvSpPr>
          <p:cNvPr id="401" name="Google Shape;401;p26"/>
          <p:cNvSpPr/>
          <p:nvPr/>
        </p:nvSpPr>
        <p:spPr>
          <a:xfrm>
            <a:off x="0" y="1143000"/>
            <a:ext cx="12188825" cy="5671457"/>
          </a:xfrm>
          <a:prstGeom prst="rect">
            <a:avLst/>
          </a:prstGeom>
          <a:solidFill>
            <a:srgbClr val="2C2C2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2" name="Google Shape;402;p26"/>
          <p:cNvSpPr/>
          <p:nvPr/>
        </p:nvSpPr>
        <p:spPr>
          <a:xfrm flipH="1">
            <a:off x="-6" y="1276793"/>
            <a:ext cx="3239346" cy="1619825"/>
          </a:xfrm>
          <a:prstGeom prst="leftBracket">
            <a:avLst>
              <a:gd fmla="val 0" name="adj"/>
            </a:avLst>
          </a:prstGeom>
          <a:noFill/>
          <a:ln cap="rnd" cmpd="sng" w="127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3" name="Google Shape;403;p26"/>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4" name="Google Shape;404;p26"/>
          <p:cNvSpPr txBox="1"/>
          <p:nvPr/>
        </p:nvSpPr>
        <p:spPr>
          <a:xfrm>
            <a:off x="1911026" y="2580873"/>
            <a:ext cx="1142892"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Robot Attended</a:t>
            </a:r>
            <a:endParaRPr b="0" i="0" sz="1400" u="none" cap="none" strike="noStrike">
              <a:solidFill>
                <a:srgbClr val="000000"/>
              </a:solidFill>
              <a:latin typeface="Arial"/>
              <a:ea typeface="Arial"/>
              <a:cs typeface="Arial"/>
              <a:sym typeface="Arial"/>
            </a:endParaRPr>
          </a:p>
        </p:txBody>
      </p:sp>
      <p:sp>
        <p:nvSpPr>
          <p:cNvPr id="405" name="Google Shape;405;p26"/>
          <p:cNvSpPr txBox="1"/>
          <p:nvPr/>
        </p:nvSpPr>
        <p:spPr>
          <a:xfrm>
            <a:off x="539318" y="2580873"/>
            <a:ext cx="961152"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Robot Unattended</a:t>
            </a:r>
            <a:endParaRPr b="0" i="0" sz="1400" u="none" cap="none" strike="noStrike">
              <a:solidFill>
                <a:srgbClr val="000000"/>
              </a:solidFill>
              <a:latin typeface="Arial"/>
              <a:ea typeface="Arial"/>
              <a:cs typeface="Arial"/>
              <a:sym typeface="Arial"/>
            </a:endParaRPr>
          </a:p>
        </p:txBody>
      </p:sp>
      <p:sp>
        <p:nvSpPr>
          <p:cNvPr id="406" name="Google Shape;406;p26"/>
          <p:cNvSpPr txBox="1"/>
          <p:nvPr/>
        </p:nvSpPr>
        <p:spPr>
          <a:xfrm>
            <a:off x="665076" y="1756657"/>
            <a:ext cx="709636"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Orchestrator</a:t>
            </a:r>
            <a:endParaRPr b="0" i="0" sz="1400" u="none" cap="none" strike="noStrike">
              <a:solidFill>
                <a:srgbClr val="000000"/>
              </a:solidFill>
              <a:latin typeface="Arial"/>
              <a:ea typeface="Arial"/>
              <a:cs typeface="Arial"/>
              <a:sym typeface="Arial"/>
            </a:endParaRPr>
          </a:p>
        </p:txBody>
      </p:sp>
      <p:sp>
        <p:nvSpPr>
          <p:cNvPr id="407" name="Google Shape;407;p26"/>
          <p:cNvSpPr txBox="1"/>
          <p:nvPr/>
        </p:nvSpPr>
        <p:spPr>
          <a:xfrm>
            <a:off x="2320810" y="1756657"/>
            <a:ext cx="304800"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Studio</a:t>
            </a:r>
            <a:endParaRPr b="0" i="0" sz="1400" u="none" cap="none" strike="noStrike">
              <a:solidFill>
                <a:srgbClr val="000000"/>
              </a:solidFill>
              <a:latin typeface="Arial"/>
              <a:ea typeface="Arial"/>
              <a:cs typeface="Arial"/>
              <a:sym typeface="Arial"/>
            </a:endParaRPr>
          </a:p>
        </p:txBody>
      </p:sp>
      <p:sp>
        <p:nvSpPr>
          <p:cNvPr id="408" name="Google Shape;408;p26"/>
          <p:cNvSpPr txBox="1"/>
          <p:nvPr/>
        </p:nvSpPr>
        <p:spPr>
          <a:xfrm>
            <a:off x="10387591"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Calendar</a:t>
            </a:r>
            <a:endParaRPr b="0" i="0" sz="1400" u="none" cap="none" strike="noStrike">
              <a:solidFill>
                <a:srgbClr val="000000"/>
              </a:solidFill>
              <a:latin typeface="Arial"/>
              <a:ea typeface="Arial"/>
              <a:cs typeface="Arial"/>
              <a:sym typeface="Arial"/>
            </a:endParaRPr>
          </a:p>
        </p:txBody>
      </p:sp>
      <p:sp>
        <p:nvSpPr>
          <p:cNvPr id="409" name="Google Shape;409;p26"/>
          <p:cNvSpPr txBox="1"/>
          <p:nvPr/>
        </p:nvSpPr>
        <p:spPr>
          <a:xfrm>
            <a:off x="10387591"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Course foundation</a:t>
            </a:r>
            <a:endParaRPr b="0" i="0" sz="1400" u="none" cap="none" strike="noStrike">
              <a:solidFill>
                <a:srgbClr val="000000"/>
              </a:solidFill>
              <a:latin typeface="Arial"/>
              <a:ea typeface="Arial"/>
              <a:cs typeface="Arial"/>
              <a:sym typeface="Arial"/>
            </a:endParaRPr>
          </a:p>
        </p:txBody>
      </p:sp>
      <p:sp>
        <p:nvSpPr>
          <p:cNvPr id="410" name="Google Shape;410;p26"/>
          <p:cNvSpPr txBox="1"/>
          <p:nvPr/>
        </p:nvSpPr>
        <p:spPr>
          <a:xfrm>
            <a:off x="11099777"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Enterprise-competency alt</a:t>
            </a:r>
            <a:endParaRPr b="0" i="0" sz="1400" u="none" cap="none" strike="noStrike">
              <a:solidFill>
                <a:srgbClr val="000000"/>
              </a:solidFill>
              <a:latin typeface="Arial"/>
              <a:ea typeface="Arial"/>
              <a:cs typeface="Arial"/>
              <a:sym typeface="Arial"/>
            </a:endParaRPr>
          </a:p>
        </p:txBody>
      </p:sp>
      <p:sp>
        <p:nvSpPr>
          <p:cNvPr id="411" name="Google Shape;411;p26"/>
          <p:cNvSpPr txBox="1"/>
          <p:nvPr/>
        </p:nvSpPr>
        <p:spPr>
          <a:xfrm>
            <a:off x="11099777"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Growth</a:t>
            </a:r>
            <a:endParaRPr b="0" i="0" sz="1400" u="none" cap="none" strike="noStrike">
              <a:solidFill>
                <a:srgbClr val="000000"/>
              </a:solidFill>
              <a:latin typeface="Arial"/>
              <a:ea typeface="Arial"/>
              <a:cs typeface="Arial"/>
              <a:sym typeface="Arial"/>
            </a:endParaRPr>
          </a:p>
        </p:txBody>
      </p:sp>
      <p:sp>
        <p:nvSpPr>
          <p:cNvPr id="412" name="Google Shape;412;p26"/>
          <p:cNvSpPr txBox="1"/>
          <p:nvPr/>
        </p:nvSpPr>
        <p:spPr>
          <a:xfrm>
            <a:off x="11099777"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Certification</a:t>
            </a:r>
            <a:endParaRPr b="0" i="0" sz="1400" u="none" cap="none" strike="noStrike">
              <a:solidFill>
                <a:srgbClr val="000000"/>
              </a:solidFill>
              <a:latin typeface="Arial"/>
              <a:ea typeface="Arial"/>
              <a:cs typeface="Arial"/>
              <a:sym typeface="Arial"/>
            </a:endParaRPr>
          </a:p>
        </p:txBody>
      </p:sp>
      <p:sp>
        <p:nvSpPr>
          <p:cNvPr id="413" name="Google Shape;413;p26"/>
          <p:cNvSpPr txBox="1"/>
          <p:nvPr/>
        </p:nvSpPr>
        <p:spPr>
          <a:xfrm>
            <a:off x="11099777"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Course foundation 2</a:t>
            </a:r>
            <a:endParaRPr b="0" i="0" sz="1400" u="none" cap="none" strike="noStrike">
              <a:solidFill>
                <a:srgbClr val="000000"/>
              </a:solidFill>
              <a:latin typeface="Arial"/>
              <a:ea typeface="Arial"/>
              <a:cs typeface="Arial"/>
              <a:sym typeface="Arial"/>
            </a:endParaRPr>
          </a:p>
        </p:txBody>
      </p:sp>
      <p:sp>
        <p:nvSpPr>
          <p:cNvPr id="414" name="Google Shape;414;p26"/>
          <p:cNvSpPr txBox="1"/>
          <p:nvPr/>
        </p:nvSpPr>
        <p:spPr>
          <a:xfrm>
            <a:off x="386232"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Equal</a:t>
            </a:r>
            <a:endParaRPr b="0" i="0" sz="1400" u="none" cap="none" strike="noStrike">
              <a:solidFill>
                <a:srgbClr val="000000"/>
              </a:solidFill>
              <a:latin typeface="Arial"/>
              <a:ea typeface="Arial"/>
              <a:cs typeface="Arial"/>
              <a:sym typeface="Arial"/>
            </a:endParaRPr>
          </a:p>
        </p:txBody>
      </p:sp>
      <p:sp>
        <p:nvSpPr>
          <p:cNvPr id="415" name="Google Shape;415;p26"/>
          <p:cNvSpPr txBox="1"/>
          <p:nvPr/>
        </p:nvSpPr>
        <p:spPr>
          <a:xfrm>
            <a:off x="386232"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Health</a:t>
            </a:r>
            <a:endParaRPr b="0" i="0" sz="1400" u="none" cap="none" strike="noStrike">
              <a:solidFill>
                <a:srgbClr val="000000"/>
              </a:solidFill>
              <a:latin typeface="Arial"/>
              <a:ea typeface="Arial"/>
              <a:cs typeface="Arial"/>
              <a:sym typeface="Arial"/>
            </a:endParaRPr>
          </a:p>
        </p:txBody>
      </p:sp>
      <p:sp>
        <p:nvSpPr>
          <p:cNvPr id="416" name="Google Shape;416;p26"/>
          <p:cNvSpPr txBox="1"/>
          <p:nvPr/>
        </p:nvSpPr>
        <p:spPr>
          <a:xfrm>
            <a:off x="386232"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Chart</a:t>
            </a:r>
            <a:endParaRPr b="0" i="0" sz="1400" u="none" cap="none" strike="noStrike">
              <a:solidFill>
                <a:srgbClr val="000000"/>
              </a:solidFill>
              <a:latin typeface="Arial"/>
              <a:ea typeface="Arial"/>
              <a:cs typeface="Arial"/>
              <a:sym typeface="Arial"/>
            </a:endParaRPr>
          </a:p>
        </p:txBody>
      </p:sp>
      <p:sp>
        <p:nvSpPr>
          <p:cNvPr id="417" name="Google Shape;417;p26"/>
          <p:cNvSpPr txBox="1"/>
          <p:nvPr/>
        </p:nvSpPr>
        <p:spPr>
          <a:xfrm>
            <a:off x="386232"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Course foundation 3</a:t>
            </a:r>
            <a:endParaRPr b="0" i="0" sz="1400" u="none" cap="none" strike="noStrike">
              <a:solidFill>
                <a:srgbClr val="000000"/>
              </a:solidFill>
              <a:latin typeface="Arial"/>
              <a:ea typeface="Arial"/>
              <a:cs typeface="Arial"/>
              <a:sym typeface="Arial"/>
            </a:endParaRPr>
          </a:p>
        </p:txBody>
      </p:sp>
      <p:sp>
        <p:nvSpPr>
          <p:cNvPr id="418" name="Google Shape;418;p26"/>
          <p:cNvSpPr txBox="1"/>
          <p:nvPr/>
        </p:nvSpPr>
        <p:spPr>
          <a:xfrm>
            <a:off x="1094199"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Error</a:t>
            </a:r>
            <a:endParaRPr b="0" i="0" sz="1400" u="none" cap="none" strike="noStrike">
              <a:solidFill>
                <a:srgbClr val="000000"/>
              </a:solidFill>
              <a:latin typeface="Arial"/>
              <a:ea typeface="Arial"/>
              <a:cs typeface="Arial"/>
              <a:sym typeface="Arial"/>
            </a:endParaRPr>
          </a:p>
        </p:txBody>
      </p:sp>
      <p:sp>
        <p:nvSpPr>
          <p:cNvPr id="419" name="Google Shape;419;p26"/>
          <p:cNvSpPr txBox="1"/>
          <p:nvPr/>
        </p:nvSpPr>
        <p:spPr>
          <a:xfrm>
            <a:off x="1094199"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Heart</a:t>
            </a:r>
            <a:endParaRPr b="0" i="0" sz="1400" u="none" cap="none" strike="noStrike">
              <a:solidFill>
                <a:srgbClr val="000000"/>
              </a:solidFill>
              <a:latin typeface="Arial"/>
              <a:ea typeface="Arial"/>
              <a:cs typeface="Arial"/>
              <a:sym typeface="Arial"/>
            </a:endParaRPr>
          </a:p>
        </p:txBody>
      </p:sp>
      <p:sp>
        <p:nvSpPr>
          <p:cNvPr id="420" name="Google Shape;420;p26"/>
          <p:cNvSpPr txBox="1"/>
          <p:nvPr/>
        </p:nvSpPr>
        <p:spPr>
          <a:xfrm>
            <a:off x="1094199"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Clock</a:t>
            </a:r>
            <a:endParaRPr b="0" i="0" sz="1400" u="none" cap="none" strike="noStrike">
              <a:solidFill>
                <a:srgbClr val="000000"/>
              </a:solidFill>
              <a:latin typeface="Arial"/>
              <a:ea typeface="Arial"/>
              <a:cs typeface="Arial"/>
              <a:sym typeface="Arial"/>
            </a:endParaRPr>
          </a:p>
        </p:txBody>
      </p:sp>
      <p:sp>
        <p:nvSpPr>
          <p:cNvPr id="421" name="Google Shape;421;p26"/>
          <p:cNvSpPr txBox="1"/>
          <p:nvPr/>
        </p:nvSpPr>
        <p:spPr>
          <a:xfrm>
            <a:off x="1094199"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Course-orchestrator</a:t>
            </a:r>
            <a:endParaRPr b="0" i="0" sz="1400" u="none" cap="none" strike="noStrike">
              <a:solidFill>
                <a:srgbClr val="000000"/>
              </a:solidFill>
              <a:latin typeface="Arial"/>
              <a:ea typeface="Arial"/>
              <a:cs typeface="Arial"/>
              <a:sym typeface="Arial"/>
            </a:endParaRPr>
          </a:p>
        </p:txBody>
      </p:sp>
      <p:sp>
        <p:nvSpPr>
          <p:cNvPr id="422" name="Google Shape;422;p26"/>
          <p:cNvSpPr txBox="1"/>
          <p:nvPr/>
        </p:nvSpPr>
        <p:spPr>
          <a:xfrm>
            <a:off x="1808609" y="505352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Exception handling</a:t>
            </a:r>
            <a:endParaRPr b="0" i="0" sz="1400" u="none" cap="none" strike="noStrike">
              <a:solidFill>
                <a:srgbClr val="000000"/>
              </a:solidFill>
              <a:latin typeface="Arial"/>
              <a:ea typeface="Arial"/>
              <a:cs typeface="Arial"/>
              <a:sym typeface="Arial"/>
            </a:endParaRPr>
          </a:p>
        </p:txBody>
      </p:sp>
      <p:sp>
        <p:nvSpPr>
          <p:cNvPr id="423" name="Google Shape;423;p26"/>
          <p:cNvSpPr txBox="1"/>
          <p:nvPr/>
        </p:nvSpPr>
        <p:spPr>
          <a:xfrm>
            <a:off x="1808609"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Home</a:t>
            </a:r>
            <a:endParaRPr b="0" i="0" sz="1400" u="none" cap="none" strike="noStrike">
              <a:solidFill>
                <a:srgbClr val="000000"/>
              </a:solidFill>
              <a:latin typeface="Arial"/>
              <a:ea typeface="Arial"/>
              <a:cs typeface="Arial"/>
              <a:sym typeface="Arial"/>
            </a:endParaRPr>
          </a:p>
        </p:txBody>
      </p:sp>
      <p:sp>
        <p:nvSpPr>
          <p:cNvPr id="424" name="Google Shape;424;p26"/>
          <p:cNvSpPr txBox="1"/>
          <p:nvPr/>
        </p:nvSpPr>
        <p:spPr>
          <a:xfrm>
            <a:off x="1808609"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Cloud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app</a:t>
            </a:r>
            <a:endParaRPr b="0" i="0" sz="1400" u="none" cap="none" strike="noStrike">
              <a:solidFill>
                <a:srgbClr val="000000"/>
              </a:solidFill>
              <a:latin typeface="Arial"/>
              <a:ea typeface="Arial"/>
              <a:cs typeface="Arial"/>
              <a:sym typeface="Arial"/>
            </a:endParaRPr>
          </a:p>
        </p:txBody>
      </p:sp>
      <p:sp>
        <p:nvSpPr>
          <p:cNvPr id="425" name="Google Shape;425;p26"/>
          <p:cNvSpPr txBox="1"/>
          <p:nvPr/>
        </p:nvSpPr>
        <p:spPr>
          <a:xfrm>
            <a:off x="1808609"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CRM</a:t>
            </a:r>
            <a:endParaRPr b="0" i="0" sz="1400" u="none" cap="none" strike="noStrike">
              <a:solidFill>
                <a:srgbClr val="000000"/>
              </a:solidFill>
              <a:latin typeface="Arial"/>
              <a:ea typeface="Arial"/>
              <a:cs typeface="Arial"/>
              <a:sym typeface="Arial"/>
            </a:endParaRPr>
          </a:p>
        </p:txBody>
      </p:sp>
      <p:sp>
        <p:nvSpPr>
          <p:cNvPr id="426" name="Google Shape;426;p26"/>
          <p:cNvSpPr txBox="1"/>
          <p:nvPr/>
        </p:nvSpPr>
        <p:spPr>
          <a:xfrm>
            <a:off x="2524257"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Fast ROI</a:t>
            </a:r>
            <a:endParaRPr b="0" i="0" sz="1400" u="none" cap="none" strike="noStrike">
              <a:solidFill>
                <a:srgbClr val="000000"/>
              </a:solidFill>
              <a:latin typeface="Arial"/>
              <a:ea typeface="Arial"/>
              <a:cs typeface="Arial"/>
              <a:sym typeface="Arial"/>
            </a:endParaRPr>
          </a:p>
        </p:txBody>
      </p:sp>
      <p:sp>
        <p:nvSpPr>
          <p:cNvPr id="427" name="Google Shape;427;p26"/>
          <p:cNvSpPr txBox="1"/>
          <p:nvPr/>
        </p:nvSpPr>
        <p:spPr>
          <a:xfrm>
            <a:off x="2524257"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Hourglass</a:t>
            </a:r>
            <a:endParaRPr b="0" i="0" sz="1400" u="none" cap="none" strike="noStrike">
              <a:solidFill>
                <a:srgbClr val="000000"/>
              </a:solidFill>
              <a:latin typeface="Arial"/>
              <a:ea typeface="Arial"/>
              <a:cs typeface="Arial"/>
              <a:sym typeface="Arial"/>
            </a:endParaRPr>
          </a:p>
        </p:txBody>
      </p:sp>
      <p:sp>
        <p:nvSpPr>
          <p:cNvPr id="428" name="Google Shape;428;p26"/>
          <p:cNvSpPr txBox="1"/>
          <p:nvPr/>
        </p:nvSpPr>
        <p:spPr>
          <a:xfrm>
            <a:off x="4667488"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Code</a:t>
            </a:r>
            <a:endParaRPr b="0" i="0" sz="1400" u="none" cap="none" strike="noStrike">
              <a:solidFill>
                <a:srgbClr val="000000"/>
              </a:solidFill>
              <a:latin typeface="Arial"/>
              <a:ea typeface="Arial"/>
              <a:cs typeface="Arial"/>
              <a:sym typeface="Arial"/>
            </a:endParaRPr>
          </a:p>
        </p:txBody>
      </p:sp>
      <p:sp>
        <p:nvSpPr>
          <p:cNvPr id="429" name="Google Shape;429;p26"/>
          <p:cNvSpPr txBox="1"/>
          <p:nvPr/>
        </p:nvSpPr>
        <p:spPr>
          <a:xfrm>
            <a:off x="4667488"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Desktop program</a:t>
            </a:r>
            <a:endParaRPr b="0" i="0" sz="1400" u="none" cap="none" strike="noStrike">
              <a:solidFill>
                <a:srgbClr val="000000"/>
              </a:solidFill>
              <a:latin typeface="Arial"/>
              <a:ea typeface="Arial"/>
              <a:cs typeface="Arial"/>
              <a:sym typeface="Arial"/>
            </a:endParaRPr>
          </a:p>
        </p:txBody>
      </p:sp>
      <p:sp>
        <p:nvSpPr>
          <p:cNvPr id="430" name="Google Shape;430;p26"/>
          <p:cNvSpPr txBox="1"/>
          <p:nvPr/>
        </p:nvSpPr>
        <p:spPr>
          <a:xfrm>
            <a:off x="5381899"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First-link</a:t>
            </a:r>
            <a:endParaRPr b="0" i="0" sz="1400" u="none" cap="none" strike="noStrike">
              <a:solidFill>
                <a:srgbClr val="000000"/>
              </a:solidFill>
              <a:latin typeface="Arial"/>
              <a:ea typeface="Arial"/>
              <a:cs typeface="Arial"/>
              <a:sym typeface="Arial"/>
            </a:endParaRPr>
          </a:p>
        </p:txBody>
      </p:sp>
      <p:sp>
        <p:nvSpPr>
          <p:cNvPr id="431" name="Google Shape;431;p26"/>
          <p:cNvSpPr txBox="1"/>
          <p:nvPr/>
        </p:nvSpPr>
        <p:spPr>
          <a:xfrm>
            <a:off x="4667488"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Automated data entry</a:t>
            </a:r>
            <a:endParaRPr b="0" i="0" sz="1400" u="none" cap="none" strike="noStrike">
              <a:solidFill>
                <a:srgbClr val="000000"/>
              </a:solidFill>
              <a:latin typeface="Arial"/>
              <a:ea typeface="Arial"/>
              <a:cs typeface="Arial"/>
              <a:sym typeface="Arial"/>
            </a:endParaRPr>
          </a:p>
        </p:txBody>
      </p:sp>
      <p:sp>
        <p:nvSpPr>
          <p:cNvPr id="432" name="Google Shape;432;p26"/>
          <p:cNvSpPr txBox="1"/>
          <p:nvPr/>
        </p:nvSpPr>
        <p:spPr>
          <a:xfrm>
            <a:off x="5381899"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AI </a:t>
            </a:r>
            <a:endParaRPr b="0" i="0" sz="1400" u="none" cap="none" strike="noStrike">
              <a:solidFill>
                <a:srgbClr val="000000"/>
              </a:solidFill>
              <a:latin typeface="Arial"/>
              <a:ea typeface="Arial"/>
              <a:cs typeface="Arial"/>
              <a:sym typeface="Arial"/>
            </a:endParaRPr>
          </a:p>
        </p:txBody>
      </p:sp>
      <p:sp>
        <p:nvSpPr>
          <p:cNvPr id="433" name="Google Shape;433;p26"/>
          <p:cNvSpPr txBox="1"/>
          <p:nvPr/>
        </p:nvSpPr>
        <p:spPr>
          <a:xfrm>
            <a:off x="5381899"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Keyboard</a:t>
            </a:r>
            <a:endParaRPr b="0" i="0" sz="1400" u="none" cap="none" strike="noStrike">
              <a:solidFill>
                <a:srgbClr val="000000"/>
              </a:solidFill>
              <a:latin typeface="Arial"/>
              <a:ea typeface="Arial"/>
              <a:cs typeface="Arial"/>
              <a:sym typeface="Arial"/>
            </a:endParaRPr>
          </a:p>
        </p:txBody>
      </p:sp>
      <p:sp>
        <p:nvSpPr>
          <p:cNvPr id="434" name="Google Shape;434;p26"/>
          <p:cNvSpPr txBox="1"/>
          <p:nvPr/>
        </p:nvSpPr>
        <p:spPr>
          <a:xfrm>
            <a:off x="5381899"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Complete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audit</a:t>
            </a:r>
            <a:endParaRPr b="0" i="0" sz="1400" u="none" cap="none" strike="noStrike">
              <a:solidFill>
                <a:srgbClr val="000000"/>
              </a:solidFill>
              <a:latin typeface="Arial"/>
              <a:ea typeface="Arial"/>
              <a:cs typeface="Arial"/>
              <a:sym typeface="Arial"/>
            </a:endParaRPr>
          </a:p>
        </p:txBody>
      </p:sp>
      <p:sp>
        <p:nvSpPr>
          <p:cNvPr id="435" name="Google Shape;435;p26"/>
          <p:cNvSpPr txBox="1"/>
          <p:nvPr/>
        </p:nvSpPr>
        <p:spPr>
          <a:xfrm>
            <a:off x="5381899"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Document </a:t>
            </a:r>
            <a:br>
              <a:rPr b="0" i="0" lang="en-US" sz="800" u="none" cap="none" strike="noStrike">
                <a:solidFill>
                  <a:schemeClr val="lt1"/>
                </a:solidFill>
                <a:latin typeface="Arial"/>
                <a:ea typeface="Arial"/>
                <a:cs typeface="Arial"/>
                <a:sym typeface="Arial"/>
              </a:rPr>
            </a:br>
            <a:endParaRPr b="0" i="0" sz="800" u="none" cap="none" strike="noStrike">
              <a:solidFill>
                <a:schemeClr val="lt1"/>
              </a:solidFill>
              <a:latin typeface="Arial"/>
              <a:ea typeface="Arial"/>
              <a:cs typeface="Arial"/>
              <a:sym typeface="Arial"/>
            </a:endParaRPr>
          </a:p>
        </p:txBody>
      </p:sp>
      <p:sp>
        <p:nvSpPr>
          <p:cNvPr id="436" name="Google Shape;436;p26"/>
          <p:cNvSpPr txBox="1"/>
          <p:nvPr/>
        </p:nvSpPr>
        <p:spPr>
          <a:xfrm>
            <a:off x="6096309"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First-mention</a:t>
            </a:r>
            <a:endParaRPr b="0" i="0" sz="1400" u="none" cap="none" strike="noStrike">
              <a:solidFill>
                <a:srgbClr val="000000"/>
              </a:solidFill>
              <a:latin typeface="Arial"/>
              <a:ea typeface="Arial"/>
              <a:cs typeface="Arial"/>
              <a:sym typeface="Arial"/>
            </a:endParaRPr>
          </a:p>
        </p:txBody>
      </p:sp>
      <p:sp>
        <p:nvSpPr>
          <p:cNvPr id="437" name="Google Shape;437;p26"/>
          <p:cNvSpPr txBox="1"/>
          <p:nvPr/>
        </p:nvSpPr>
        <p:spPr>
          <a:xfrm>
            <a:off x="5381899"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Automation</a:t>
            </a:r>
            <a:endParaRPr b="0" i="0" sz="1400" u="none" cap="none" strike="noStrike">
              <a:solidFill>
                <a:srgbClr val="000000"/>
              </a:solidFill>
              <a:latin typeface="Arial"/>
              <a:ea typeface="Arial"/>
              <a:cs typeface="Arial"/>
              <a:sym typeface="Arial"/>
            </a:endParaRPr>
          </a:p>
        </p:txBody>
      </p:sp>
      <p:sp>
        <p:nvSpPr>
          <p:cNvPr id="438" name="Google Shape;438;p26"/>
          <p:cNvSpPr txBox="1"/>
          <p:nvPr/>
        </p:nvSpPr>
        <p:spPr>
          <a:xfrm>
            <a:off x="6096309"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AI Alt</a:t>
            </a:r>
            <a:endParaRPr b="0" i="0" sz="1400" u="none" cap="none" strike="noStrike">
              <a:solidFill>
                <a:srgbClr val="000000"/>
              </a:solidFill>
              <a:latin typeface="Arial"/>
              <a:ea typeface="Arial"/>
              <a:cs typeface="Arial"/>
              <a:sym typeface="Arial"/>
            </a:endParaRPr>
          </a:p>
        </p:txBody>
      </p:sp>
      <p:sp>
        <p:nvSpPr>
          <p:cNvPr id="439" name="Google Shape;439;p26"/>
          <p:cNvSpPr txBox="1"/>
          <p:nvPr/>
        </p:nvSpPr>
        <p:spPr>
          <a:xfrm>
            <a:off x="6096309"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Label</a:t>
            </a:r>
            <a:endParaRPr b="0" i="0" sz="1400" u="none" cap="none" strike="noStrike">
              <a:solidFill>
                <a:srgbClr val="000000"/>
              </a:solidFill>
              <a:latin typeface="Arial"/>
              <a:ea typeface="Arial"/>
              <a:cs typeface="Arial"/>
              <a:sym typeface="Arial"/>
            </a:endParaRPr>
          </a:p>
        </p:txBody>
      </p:sp>
      <p:sp>
        <p:nvSpPr>
          <p:cNvPr id="440" name="Google Shape;440;p26"/>
          <p:cNvSpPr txBox="1"/>
          <p:nvPr/>
        </p:nvSpPr>
        <p:spPr>
          <a:xfrm>
            <a:off x="6096309"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Contact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email</a:t>
            </a:r>
            <a:endParaRPr b="0" i="0" sz="1400" u="none" cap="none" strike="noStrike">
              <a:solidFill>
                <a:srgbClr val="000000"/>
              </a:solidFill>
              <a:latin typeface="Arial"/>
              <a:ea typeface="Arial"/>
              <a:cs typeface="Arial"/>
              <a:sym typeface="Arial"/>
            </a:endParaRPr>
          </a:p>
        </p:txBody>
      </p:sp>
      <p:sp>
        <p:nvSpPr>
          <p:cNvPr id="441" name="Google Shape;441;p26"/>
          <p:cNvSpPr txBox="1"/>
          <p:nvPr/>
        </p:nvSpPr>
        <p:spPr>
          <a:xfrm>
            <a:off x="6096309"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Done</a:t>
            </a:r>
            <a:endParaRPr b="0" i="0" sz="1400" u="none" cap="none" strike="noStrike">
              <a:solidFill>
                <a:srgbClr val="000000"/>
              </a:solidFill>
              <a:latin typeface="Arial"/>
              <a:ea typeface="Arial"/>
              <a:cs typeface="Arial"/>
              <a:sym typeface="Arial"/>
            </a:endParaRPr>
          </a:p>
        </p:txBody>
      </p:sp>
      <p:sp>
        <p:nvSpPr>
          <p:cNvPr id="442" name="Google Shape;442;p26"/>
          <p:cNvSpPr txBox="1"/>
          <p:nvPr/>
        </p:nvSpPr>
        <p:spPr>
          <a:xfrm>
            <a:off x="6810720"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First-onebox</a:t>
            </a:r>
            <a:endParaRPr b="0" i="0" sz="800" u="none" cap="none" strike="noStrike">
              <a:solidFill>
                <a:schemeClr val="lt1"/>
              </a:solidFill>
              <a:latin typeface="Arial"/>
              <a:ea typeface="Arial"/>
              <a:cs typeface="Arial"/>
              <a:sym typeface="Arial"/>
            </a:endParaRPr>
          </a:p>
        </p:txBody>
      </p:sp>
      <p:sp>
        <p:nvSpPr>
          <p:cNvPr id="443" name="Google Shape;443;p26"/>
          <p:cNvSpPr txBox="1"/>
          <p:nvPr/>
        </p:nvSpPr>
        <p:spPr>
          <a:xfrm>
            <a:off x="6096309"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Background automation</a:t>
            </a:r>
            <a:endParaRPr b="0" i="0" sz="1400" u="none" cap="none" strike="noStrike">
              <a:solidFill>
                <a:srgbClr val="000000"/>
              </a:solidFill>
              <a:latin typeface="Arial"/>
              <a:ea typeface="Arial"/>
              <a:cs typeface="Arial"/>
              <a:sym typeface="Arial"/>
            </a:endParaRPr>
          </a:p>
        </p:txBody>
      </p:sp>
      <p:sp>
        <p:nvSpPr>
          <p:cNvPr id="444" name="Google Shape;444;p26"/>
          <p:cNvSpPr txBox="1"/>
          <p:nvPr/>
        </p:nvSpPr>
        <p:spPr>
          <a:xfrm>
            <a:off x="6810720"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AI Enabled</a:t>
            </a:r>
            <a:endParaRPr b="0" i="0" sz="1400" u="none" cap="none" strike="noStrike">
              <a:solidFill>
                <a:srgbClr val="000000"/>
              </a:solidFill>
              <a:latin typeface="Arial"/>
              <a:ea typeface="Arial"/>
              <a:cs typeface="Arial"/>
              <a:sym typeface="Arial"/>
            </a:endParaRPr>
          </a:p>
        </p:txBody>
      </p:sp>
      <p:sp>
        <p:nvSpPr>
          <p:cNvPr id="445" name="Google Shape;445;p26"/>
          <p:cNvSpPr txBox="1"/>
          <p:nvPr/>
        </p:nvSpPr>
        <p:spPr>
          <a:xfrm>
            <a:off x="6810720"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Label alt</a:t>
            </a:r>
            <a:endParaRPr b="0" i="0" sz="1400" u="none" cap="none" strike="noStrike">
              <a:solidFill>
                <a:srgbClr val="000000"/>
              </a:solidFill>
              <a:latin typeface="Arial"/>
              <a:ea typeface="Arial"/>
              <a:cs typeface="Arial"/>
              <a:sym typeface="Arial"/>
            </a:endParaRPr>
          </a:p>
        </p:txBody>
      </p:sp>
      <p:sp>
        <p:nvSpPr>
          <p:cNvPr id="446" name="Google Shape;446;p26"/>
          <p:cNvSpPr txBox="1"/>
          <p:nvPr/>
        </p:nvSpPr>
        <p:spPr>
          <a:xfrm>
            <a:off x="8959652"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Cost low</a:t>
            </a:r>
            <a:endParaRPr b="0" i="0" sz="1400" u="none" cap="none" strike="noStrike">
              <a:solidFill>
                <a:srgbClr val="000000"/>
              </a:solidFill>
              <a:latin typeface="Arial"/>
              <a:ea typeface="Arial"/>
              <a:cs typeface="Arial"/>
              <a:sym typeface="Arial"/>
            </a:endParaRPr>
          </a:p>
        </p:txBody>
      </p:sp>
      <p:sp>
        <p:nvSpPr>
          <p:cNvPr id="447" name="Google Shape;447;p26"/>
          <p:cNvSpPr txBox="1"/>
          <p:nvPr/>
        </p:nvSpPr>
        <p:spPr>
          <a:xfrm>
            <a:off x="8959652"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Editor</a:t>
            </a:r>
            <a:endParaRPr b="0" i="0" sz="1400" u="none" cap="none" strike="noStrike">
              <a:solidFill>
                <a:srgbClr val="000000"/>
              </a:solidFill>
              <a:latin typeface="Arial"/>
              <a:ea typeface="Arial"/>
              <a:cs typeface="Arial"/>
              <a:sym typeface="Arial"/>
            </a:endParaRPr>
          </a:p>
        </p:txBody>
      </p:sp>
      <p:sp>
        <p:nvSpPr>
          <p:cNvPr id="448" name="Google Shape;448;p26"/>
          <p:cNvSpPr txBox="1"/>
          <p:nvPr/>
        </p:nvSpPr>
        <p:spPr>
          <a:xfrm>
            <a:off x="9672676"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Goals</a:t>
            </a:r>
            <a:endParaRPr b="0" i="0" sz="1400" u="none" cap="none" strike="noStrike">
              <a:solidFill>
                <a:srgbClr val="000000"/>
              </a:solidFill>
              <a:latin typeface="Arial"/>
              <a:ea typeface="Arial"/>
              <a:cs typeface="Arial"/>
              <a:sym typeface="Arial"/>
            </a:endParaRPr>
          </a:p>
        </p:txBody>
      </p:sp>
      <p:sp>
        <p:nvSpPr>
          <p:cNvPr id="449" name="Google Shape;449;p26"/>
          <p:cNvSpPr txBox="1"/>
          <p:nvPr/>
        </p:nvSpPr>
        <p:spPr>
          <a:xfrm>
            <a:off x="8959652"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Business partner-up alt</a:t>
            </a:r>
            <a:endParaRPr b="0" i="0" sz="1400" u="none" cap="none" strike="noStrike">
              <a:solidFill>
                <a:srgbClr val="000000"/>
              </a:solidFill>
              <a:latin typeface="Arial"/>
              <a:ea typeface="Arial"/>
              <a:cs typeface="Arial"/>
              <a:sym typeface="Arial"/>
            </a:endParaRPr>
          </a:p>
        </p:txBody>
      </p:sp>
      <p:sp>
        <p:nvSpPr>
          <p:cNvPr id="450" name="Google Shape;450;p26"/>
          <p:cNvSpPr txBox="1"/>
          <p:nvPr/>
        </p:nvSpPr>
        <p:spPr>
          <a:xfrm>
            <a:off x="9672676" y="175307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App-3rd-party  2</a:t>
            </a:r>
            <a:endParaRPr b="0" i="0" sz="1400" u="none" cap="none" strike="noStrike">
              <a:solidFill>
                <a:srgbClr val="000000"/>
              </a:solidFill>
              <a:latin typeface="Arial"/>
              <a:ea typeface="Arial"/>
              <a:cs typeface="Arial"/>
              <a:sym typeface="Arial"/>
            </a:endParaRPr>
          </a:p>
        </p:txBody>
      </p:sp>
      <p:sp>
        <p:nvSpPr>
          <p:cNvPr id="451" name="Google Shape;451;p26"/>
          <p:cNvSpPr txBox="1"/>
          <p:nvPr/>
        </p:nvSpPr>
        <p:spPr>
          <a:xfrm>
            <a:off x="10387591" y="587773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Link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special</a:t>
            </a:r>
            <a:endParaRPr b="0" i="0" sz="1400" u="none" cap="none" strike="noStrike">
              <a:solidFill>
                <a:srgbClr val="000000"/>
              </a:solidFill>
              <a:latin typeface="Arial"/>
              <a:ea typeface="Arial"/>
              <a:cs typeface="Arial"/>
              <a:sym typeface="Arial"/>
            </a:endParaRPr>
          </a:p>
        </p:txBody>
      </p:sp>
      <p:sp>
        <p:nvSpPr>
          <p:cNvPr id="452" name="Google Shape;452;p26"/>
          <p:cNvSpPr txBox="1"/>
          <p:nvPr/>
        </p:nvSpPr>
        <p:spPr>
          <a:xfrm>
            <a:off x="2524257"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Cloud download</a:t>
            </a:r>
            <a:endParaRPr b="0" i="0" sz="1400" u="none" cap="none" strike="noStrike">
              <a:solidFill>
                <a:srgbClr val="000000"/>
              </a:solidFill>
              <a:latin typeface="Arial"/>
              <a:ea typeface="Arial"/>
              <a:cs typeface="Arial"/>
              <a:sym typeface="Arial"/>
            </a:endParaRPr>
          </a:p>
        </p:txBody>
      </p:sp>
      <p:sp>
        <p:nvSpPr>
          <p:cNvPr id="453" name="Google Shape;453;p26"/>
          <p:cNvSpPr txBox="1"/>
          <p:nvPr/>
        </p:nvSpPr>
        <p:spPr>
          <a:xfrm>
            <a:off x="2524257"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Crown</a:t>
            </a:r>
            <a:endParaRPr b="0" i="0" sz="1400" u="none" cap="none" strike="noStrike">
              <a:solidFill>
                <a:srgbClr val="000000"/>
              </a:solidFill>
              <a:latin typeface="Arial"/>
              <a:ea typeface="Arial"/>
              <a:cs typeface="Arial"/>
              <a:sym typeface="Arial"/>
            </a:endParaRPr>
          </a:p>
        </p:txBody>
      </p:sp>
      <p:sp>
        <p:nvSpPr>
          <p:cNvPr id="454" name="Google Shape;454;p26"/>
          <p:cNvSpPr txBox="1"/>
          <p:nvPr/>
        </p:nvSpPr>
        <p:spPr>
          <a:xfrm>
            <a:off x="3241239"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First Emoji</a:t>
            </a:r>
            <a:endParaRPr b="0" i="0" sz="1400" u="none" cap="none" strike="noStrike">
              <a:solidFill>
                <a:srgbClr val="000000"/>
              </a:solidFill>
              <a:latin typeface="Arial"/>
              <a:ea typeface="Arial"/>
              <a:cs typeface="Arial"/>
              <a:sym typeface="Arial"/>
            </a:endParaRPr>
          </a:p>
        </p:txBody>
      </p:sp>
      <p:sp>
        <p:nvSpPr>
          <p:cNvPr id="455" name="Google Shape;455;p26"/>
          <p:cNvSpPr txBox="1"/>
          <p:nvPr/>
        </p:nvSpPr>
        <p:spPr>
          <a:xfrm>
            <a:off x="11099777"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Assessment</a:t>
            </a:r>
            <a:endParaRPr b="0" i="0" sz="1400" u="none" cap="none" strike="noStrike">
              <a:solidFill>
                <a:srgbClr val="000000"/>
              </a:solidFill>
              <a:latin typeface="Arial"/>
              <a:ea typeface="Arial"/>
              <a:cs typeface="Arial"/>
              <a:sym typeface="Arial"/>
            </a:endParaRPr>
          </a:p>
        </p:txBody>
      </p:sp>
      <p:sp>
        <p:nvSpPr>
          <p:cNvPr id="456" name="Google Shape;456;p26"/>
          <p:cNvSpPr txBox="1"/>
          <p:nvPr/>
        </p:nvSpPr>
        <p:spPr>
          <a:xfrm>
            <a:off x="3241239"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Abstract</a:t>
            </a:r>
            <a:endParaRPr b="0" i="0" sz="1400" u="none" cap="none" strike="noStrike">
              <a:solidFill>
                <a:srgbClr val="000000"/>
              </a:solidFill>
              <a:latin typeface="Arial"/>
              <a:ea typeface="Arial"/>
              <a:cs typeface="Arial"/>
              <a:sym typeface="Arial"/>
            </a:endParaRPr>
          </a:p>
        </p:txBody>
      </p:sp>
      <p:sp>
        <p:nvSpPr>
          <p:cNvPr id="457" name="Google Shape;457;p26"/>
          <p:cNvSpPr txBox="1"/>
          <p:nvPr/>
        </p:nvSpPr>
        <p:spPr>
          <a:xfrm>
            <a:off x="3241239"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Information</a:t>
            </a:r>
            <a:endParaRPr b="0" i="0" sz="1400" u="none" cap="none" strike="noStrike">
              <a:solidFill>
                <a:srgbClr val="000000"/>
              </a:solidFill>
              <a:latin typeface="Arial"/>
              <a:ea typeface="Arial"/>
              <a:cs typeface="Arial"/>
              <a:sym typeface="Arial"/>
            </a:endParaRPr>
          </a:p>
        </p:txBody>
      </p:sp>
      <p:sp>
        <p:nvSpPr>
          <p:cNvPr id="458" name="Google Shape;458;p26"/>
          <p:cNvSpPr txBox="1"/>
          <p:nvPr/>
        </p:nvSpPr>
        <p:spPr>
          <a:xfrm>
            <a:off x="3932072"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Cloud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upload</a:t>
            </a:r>
            <a:endParaRPr b="0" i="0" sz="1400" u="none" cap="none" strike="noStrike">
              <a:solidFill>
                <a:srgbClr val="000000"/>
              </a:solidFill>
              <a:latin typeface="Arial"/>
              <a:ea typeface="Arial"/>
              <a:cs typeface="Arial"/>
              <a:sym typeface="Arial"/>
            </a:endParaRPr>
          </a:p>
        </p:txBody>
      </p:sp>
      <p:sp>
        <p:nvSpPr>
          <p:cNvPr id="459" name="Google Shape;459;p26"/>
          <p:cNvSpPr txBox="1"/>
          <p:nvPr/>
        </p:nvSpPr>
        <p:spPr>
          <a:xfrm>
            <a:off x="3932072"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Decrease</a:t>
            </a:r>
            <a:endParaRPr b="0" i="0" sz="1400" u="none" cap="none" strike="noStrike">
              <a:solidFill>
                <a:srgbClr val="000000"/>
              </a:solidFill>
              <a:latin typeface="Arial"/>
              <a:ea typeface="Arial"/>
              <a:cs typeface="Arial"/>
              <a:sym typeface="Arial"/>
            </a:endParaRPr>
          </a:p>
        </p:txBody>
      </p:sp>
      <p:sp>
        <p:nvSpPr>
          <p:cNvPr id="460" name="Google Shape;460;p26"/>
          <p:cNvSpPr txBox="1"/>
          <p:nvPr/>
        </p:nvSpPr>
        <p:spPr>
          <a:xfrm>
            <a:off x="4667488"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First-like</a:t>
            </a:r>
            <a:endParaRPr b="0" i="0" sz="1400" u="none" cap="none" strike="noStrike">
              <a:solidFill>
                <a:srgbClr val="000000"/>
              </a:solidFill>
              <a:latin typeface="Arial"/>
              <a:ea typeface="Arial"/>
              <a:cs typeface="Arial"/>
              <a:sym typeface="Arial"/>
            </a:endParaRPr>
          </a:p>
        </p:txBody>
      </p:sp>
      <p:sp>
        <p:nvSpPr>
          <p:cNvPr id="461" name="Google Shape;461;p26"/>
          <p:cNvSpPr txBox="1"/>
          <p:nvPr/>
        </p:nvSpPr>
        <p:spPr>
          <a:xfrm>
            <a:off x="3932072"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Autobiographer</a:t>
            </a:r>
            <a:endParaRPr b="0" i="0" sz="1400" u="none" cap="none" strike="noStrike">
              <a:solidFill>
                <a:srgbClr val="000000"/>
              </a:solidFill>
              <a:latin typeface="Arial"/>
              <a:ea typeface="Arial"/>
              <a:cs typeface="Arial"/>
              <a:sym typeface="Arial"/>
            </a:endParaRPr>
          </a:p>
        </p:txBody>
      </p:sp>
      <p:sp>
        <p:nvSpPr>
          <p:cNvPr id="462" name="Google Shape;462;p26"/>
          <p:cNvSpPr txBox="1"/>
          <p:nvPr/>
        </p:nvSpPr>
        <p:spPr>
          <a:xfrm>
            <a:off x="4667488" y="175307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Advanced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OCR</a:t>
            </a:r>
            <a:endParaRPr b="0" i="0" sz="1400" u="none" cap="none" strike="noStrike">
              <a:solidFill>
                <a:srgbClr val="000000"/>
              </a:solidFill>
              <a:latin typeface="Arial"/>
              <a:ea typeface="Arial"/>
              <a:cs typeface="Arial"/>
              <a:sym typeface="Arial"/>
            </a:endParaRPr>
          </a:p>
        </p:txBody>
      </p:sp>
      <p:sp>
        <p:nvSpPr>
          <p:cNvPr id="463" name="Google Shape;463;p26"/>
          <p:cNvSpPr txBox="1"/>
          <p:nvPr/>
        </p:nvSpPr>
        <p:spPr>
          <a:xfrm>
            <a:off x="4667488"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Institutionalize</a:t>
            </a:r>
            <a:endParaRPr b="0" i="0" sz="1400" u="none" cap="none" strike="noStrike">
              <a:solidFill>
                <a:srgbClr val="000000"/>
              </a:solidFill>
              <a:latin typeface="Arial"/>
              <a:ea typeface="Arial"/>
              <a:cs typeface="Arial"/>
              <a:sym typeface="Arial"/>
            </a:endParaRPr>
          </a:p>
        </p:txBody>
      </p:sp>
      <p:sp>
        <p:nvSpPr>
          <p:cNvPr id="464" name="Google Shape;464;p26"/>
          <p:cNvSpPr txBox="1"/>
          <p:nvPr/>
        </p:nvSpPr>
        <p:spPr>
          <a:xfrm>
            <a:off x="3241239"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Cloud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secure</a:t>
            </a:r>
            <a:endParaRPr b="0" i="0" sz="1400" u="none" cap="none" strike="noStrike">
              <a:solidFill>
                <a:srgbClr val="000000"/>
              </a:solidFill>
              <a:latin typeface="Arial"/>
              <a:ea typeface="Arial"/>
              <a:cs typeface="Arial"/>
              <a:sym typeface="Arial"/>
            </a:endParaRPr>
          </a:p>
        </p:txBody>
      </p:sp>
      <p:sp>
        <p:nvSpPr>
          <p:cNvPr id="465" name="Google Shape;465;p26"/>
          <p:cNvSpPr txBox="1"/>
          <p:nvPr/>
        </p:nvSpPr>
        <p:spPr>
          <a:xfrm>
            <a:off x="3241239"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Cultural acceptance</a:t>
            </a:r>
            <a:endParaRPr b="0" i="0" sz="1400" u="none" cap="none" strike="noStrike">
              <a:solidFill>
                <a:srgbClr val="000000"/>
              </a:solidFill>
              <a:latin typeface="Arial"/>
              <a:ea typeface="Arial"/>
              <a:cs typeface="Arial"/>
              <a:sym typeface="Arial"/>
            </a:endParaRPr>
          </a:p>
        </p:txBody>
      </p:sp>
      <p:sp>
        <p:nvSpPr>
          <p:cNvPr id="466" name="Google Shape;466;p26"/>
          <p:cNvSpPr txBox="1"/>
          <p:nvPr/>
        </p:nvSpPr>
        <p:spPr>
          <a:xfrm>
            <a:off x="3932072"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First Flag</a:t>
            </a:r>
            <a:endParaRPr b="0" i="0" sz="1400" u="none" cap="none" strike="noStrike">
              <a:solidFill>
                <a:srgbClr val="000000"/>
              </a:solidFill>
              <a:latin typeface="Arial"/>
              <a:ea typeface="Arial"/>
              <a:cs typeface="Arial"/>
              <a:sym typeface="Arial"/>
            </a:endParaRPr>
          </a:p>
        </p:txBody>
      </p:sp>
      <p:sp>
        <p:nvSpPr>
          <p:cNvPr id="467" name="Google Shape;467;p26"/>
          <p:cNvSpPr txBox="1"/>
          <p:nvPr/>
        </p:nvSpPr>
        <p:spPr>
          <a:xfrm>
            <a:off x="3241239"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Atom</a:t>
            </a:r>
            <a:endParaRPr b="0" i="0" sz="1400" u="none" cap="none" strike="noStrike">
              <a:solidFill>
                <a:srgbClr val="000000"/>
              </a:solidFill>
              <a:latin typeface="Arial"/>
              <a:ea typeface="Arial"/>
              <a:cs typeface="Arial"/>
              <a:sym typeface="Arial"/>
            </a:endParaRPr>
          </a:p>
        </p:txBody>
      </p:sp>
      <p:sp>
        <p:nvSpPr>
          <p:cNvPr id="468" name="Google Shape;468;p26"/>
          <p:cNvSpPr txBox="1"/>
          <p:nvPr/>
        </p:nvSpPr>
        <p:spPr>
          <a:xfrm>
            <a:off x="3932072"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Add</a:t>
            </a:r>
            <a:endParaRPr b="0" i="0" sz="1400" u="none" cap="none" strike="noStrike">
              <a:solidFill>
                <a:srgbClr val="000000"/>
              </a:solidFill>
              <a:latin typeface="Arial"/>
              <a:ea typeface="Arial"/>
              <a:cs typeface="Arial"/>
              <a:sym typeface="Arial"/>
            </a:endParaRPr>
          </a:p>
        </p:txBody>
      </p:sp>
      <p:sp>
        <p:nvSpPr>
          <p:cNvPr id="469" name="Google Shape;469;p26"/>
          <p:cNvSpPr txBox="1"/>
          <p:nvPr/>
        </p:nvSpPr>
        <p:spPr>
          <a:xfrm>
            <a:off x="3932072"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Input</a:t>
            </a:r>
            <a:endParaRPr b="0" i="0" sz="1400" u="none" cap="none" strike="noStrike">
              <a:solidFill>
                <a:srgbClr val="000000"/>
              </a:solidFill>
              <a:latin typeface="Arial"/>
              <a:ea typeface="Arial"/>
              <a:cs typeface="Arial"/>
              <a:sym typeface="Arial"/>
            </a:endParaRPr>
          </a:p>
        </p:txBody>
      </p:sp>
      <p:sp>
        <p:nvSpPr>
          <p:cNvPr id="470" name="Google Shape;470;p26"/>
          <p:cNvSpPr txBox="1"/>
          <p:nvPr/>
        </p:nvSpPr>
        <p:spPr>
          <a:xfrm>
            <a:off x="6810720"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Contact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email alt</a:t>
            </a:r>
            <a:endParaRPr b="0" i="0" sz="1400" u="none" cap="none" strike="noStrike">
              <a:solidFill>
                <a:srgbClr val="000000"/>
              </a:solidFill>
              <a:latin typeface="Arial"/>
              <a:ea typeface="Arial"/>
              <a:cs typeface="Arial"/>
              <a:sym typeface="Arial"/>
            </a:endParaRPr>
          </a:p>
        </p:txBody>
      </p:sp>
      <p:sp>
        <p:nvSpPr>
          <p:cNvPr id="471" name="Google Shape;471;p26"/>
          <p:cNvSpPr txBox="1"/>
          <p:nvPr/>
        </p:nvSpPr>
        <p:spPr>
          <a:xfrm>
            <a:off x="6810720"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Ease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of use</a:t>
            </a:r>
            <a:endParaRPr b="0" i="0" sz="1400" u="none" cap="none" strike="noStrike">
              <a:solidFill>
                <a:srgbClr val="000000"/>
              </a:solidFill>
              <a:latin typeface="Arial"/>
              <a:ea typeface="Arial"/>
              <a:cs typeface="Arial"/>
              <a:sym typeface="Arial"/>
            </a:endParaRPr>
          </a:p>
        </p:txBody>
      </p:sp>
      <p:sp>
        <p:nvSpPr>
          <p:cNvPr id="472" name="Google Shape;472;p26"/>
          <p:cNvSpPr txBox="1"/>
          <p:nvPr/>
        </p:nvSpPr>
        <p:spPr>
          <a:xfrm>
            <a:off x="7525130"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First-quote</a:t>
            </a:r>
            <a:endParaRPr b="0" i="0" sz="1400" u="none" cap="none" strike="noStrike">
              <a:solidFill>
                <a:srgbClr val="000000"/>
              </a:solidFill>
              <a:latin typeface="Arial"/>
              <a:ea typeface="Arial"/>
              <a:cs typeface="Arial"/>
              <a:sym typeface="Arial"/>
            </a:endParaRPr>
          </a:p>
        </p:txBody>
      </p:sp>
      <p:sp>
        <p:nvSpPr>
          <p:cNvPr id="473" name="Google Shape;473;p26"/>
          <p:cNvSpPr txBox="1"/>
          <p:nvPr/>
        </p:nvSpPr>
        <p:spPr>
          <a:xfrm>
            <a:off x="6810720"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Big scale</a:t>
            </a:r>
            <a:endParaRPr b="0" i="0" sz="1400" u="none" cap="none" strike="noStrike">
              <a:solidFill>
                <a:srgbClr val="000000"/>
              </a:solidFill>
              <a:latin typeface="Arial"/>
              <a:ea typeface="Arial"/>
              <a:cs typeface="Arial"/>
              <a:sym typeface="Arial"/>
            </a:endParaRPr>
          </a:p>
        </p:txBody>
      </p:sp>
      <p:sp>
        <p:nvSpPr>
          <p:cNvPr id="474" name="Google Shape;474;p26"/>
          <p:cNvSpPr txBox="1"/>
          <p:nvPr/>
        </p:nvSpPr>
        <p:spPr>
          <a:xfrm>
            <a:off x="7525130" y="175307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Alert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Alarm</a:t>
            </a:r>
            <a:endParaRPr b="0" i="0" sz="1400" u="none" cap="none" strike="noStrike">
              <a:solidFill>
                <a:srgbClr val="000000"/>
              </a:solidFill>
              <a:latin typeface="Arial"/>
              <a:ea typeface="Arial"/>
              <a:cs typeface="Arial"/>
              <a:sym typeface="Arial"/>
            </a:endParaRPr>
          </a:p>
        </p:txBody>
      </p:sp>
      <p:sp>
        <p:nvSpPr>
          <p:cNvPr id="475" name="Google Shape;475;p26"/>
          <p:cNvSpPr txBox="1"/>
          <p:nvPr/>
        </p:nvSpPr>
        <p:spPr>
          <a:xfrm>
            <a:off x="7525130"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Leader</a:t>
            </a:r>
            <a:endParaRPr b="0" i="0" sz="1400" u="none" cap="none" strike="noStrike">
              <a:solidFill>
                <a:srgbClr val="000000"/>
              </a:solidFill>
              <a:latin typeface="Arial"/>
              <a:ea typeface="Arial"/>
              <a:cs typeface="Arial"/>
              <a:sym typeface="Arial"/>
            </a:endParaRPr>
          </a:p>
        </p:txBody>
      </p:sp>
      <p:sp>
        <p:nvSpPr>
          <p:cNvPr id="476" name="Google Shape;476;p26"/>
          <p:cNvSpPr txBox="1"/>
          <p:nvPr/>
        </p:nvSpPr>
        <p:spPr>
          <a:xfrm>
            <a:off x="8239541"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Cost high</a:t>
            </a:r>
            <a:endParaRPr b="0" i="0" sz="1400" u="none" cap="none" strike="noStrike">
              <a:solidFill>
                <a:srgbClr val="000000"/>
              </a:solidFill>
              <a:latin typeface="Arial"/>
              <a:ea typeface="Arial"/>
              <a:cs typeface="Arial"/>
              <a:sym typeface="Arial"/>
            </a:endParaRPr>
          </a:p>
        </p:txBody>
      </p:sp>
      <p:sp>
        <p:nvSpPr>
          <p:cNvPr id="477" name="Google Shape;477;p26"/>
          <p:cNvSpPr txBox="1"/>
          <p:nvPr/>
        </p:nvSpPr>
        <p:spPr>
          <a:xfrm>
            <a:off x="8239541"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Edit</a:t>
            </a:r>
            <a:endParaRPr b="0" i="0" sz="1400" u="none" cap="none" strike="noStrike">
              <a:solidFill>
                <a:srgbClr val="000000"/>
              </a:solidFill>
              <a:latin typeface="Arial"/>
              <a:ea typeface="Arial"/>
              <a:cs typeface="Arial"/>
              <a:sym typeface="Arial"/>
            </a:endParaRPr>
          </a:p>
        </p:txBody>
      </p:sp>
      <p:sp>
        <p:nvSpPr>
          <p:cNvPr id="478" name="Google Shape;478;p26"/>
          <p:cNvSpPr txBox="1"/>
          <p:nvPr/>
        </p:nvSpPr>
        <p:spPr>
          <a:xfrm>
            <a:off x="8959652"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Flexibility</a:t>
            </a:r>
            <a:endParaRPr b="0" i="0" sz="1400" u="none" cap="none" strike="noStrike">
              <a:solidFill>
                <a:srgbClr val="000000"/>
              </a:solidFill>
              <a:latin typeface="Arial"/>
              <a:ea typeface="Arial"/>
              <a:cs typeface="Arial"/>
              <a:sym typeface="Arial"/>
            </a:endParaRPr>
          </a:p>
        </p:txBody>
      </p:sp>
      <p:sp>
        <p:nvSpPr>
          <p:cNvPr id="479" name="Google Shape;479;p26"/>
          <p:cNvSpPr txBox="1"/>
          <p:nvPr/>
        </p:nvSpPr>
        <p:spPr>
          <a:xfrm>
            <a:off x="8239541"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Business partner-up</a:t>
            </a:r>
            <a:endParaRPr b="0" i="0" sz="1400" u="none" cap="none" strike="noStrike">
              <a:solidFill>
                <a:srgbClr val="000000"/>
              </a:solidFill>
              <a:latin typeface="Arial"/>
              <a:ea typeface="Arial"/>
              <a:cs typeface="Arial"/>
              <a:sym typeface="Arial"/>
            </a:endParaRPr>
          </a:p>
        </p:txBody>
      </p:sp>
      <p:sp>
        <p:nvSpPr>
          <p:cNvPr id="480" name="Google Shape;480;p26"/>
          <p:cNvSpPr txBox="1"/>
          <p:nvPr/>
        </p:nvSpPr>
        <p:spPr>
          <a:xfrm>
            <a:off x="8959652"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App-3rd-party</a:t>
            </a:r>
            <a:endParaRPr b="0" i="0" sz="1400" u="none" cap="none" strike="noStrike">
              <a:solidFill>
                <a:srgbClr val="000000"/>
              </a:solidFill>
              <a:latin typeface="Arial"/>
              <a:ea typeface="Arial"/>
              <a:cs typeface="Arial"/>
              <a:sym typeface="Arial"/>
            </a:endParaRPr>
          </a:p>
        </p:txBody>
      </p:sp>
      <p:sp>
        <p:nvSpPr>
          <p:cNvPr id="481" name="Google Shape;481;p26"/>
          <p:cNvSpPr txBox="1"/>
          <p:nvPr/>
        </p:nvSpPr>
        <p:spPr>
          <a:xfrm>
            <a:off x="9672676"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Link alt</a:t>
            </a:r>
            <a:endParaRPr b="0" i="0" sz="1400" u="none" cap="none" strike="noStrike">
              <a:solidFill>
                <a:srgbClr val="000000"/>
              </a:solidFill>
              <a:latin typeface="Arial"/>
              <a:ea typeface="Arial"/>
              <a:cs typeface="Arial"/>
              <a:sym typeface="Arial"/>
            </a:endParaRPr>
          </a:p>
        </p:txBody>
      </p:sp>
      <p:sp>
        <p:nvSpPr>
          <p:cNvPr id="482" name="Google Shape;482;p26"/>
          <p:cNvSpPr txBox="1"/>
          <p:nvPr/>
        </p:nvSpPr>
        <p:spPr>
          <a:xfrm>
            <a:off x="7525130"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Corporation</a:t>
            </a:r>
            <a:endParaRPr b="0" i="0" sz="1400" u="none" cap="none" strike="noStrike">
              <a:solidFill>
                <a:srgbClr val="000000"/>
              </a:solidFill>
              <a:latin typeface="Arial"/>
              <a:ea typeface="Arial"/>
              <a:cs typeface="Arial"/>
              <a:sym typeface="Arial"/>
            </a:endParaRPr>
          </a:p>
        </p:txBody>
      </p:sp>
      <p:sp>
        <p:nvSpPr>
          <p:cNvPr id="483" name="Google Shape;483;p26"/>
          <p:cNvSpPr txBox="1"/>
          <p:nvPr/>
        </p:nvSpPr>
        <p:spPr>
          <a:xfrm>
            <a:off x="7525130"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Ecosystem</a:t>
            </a:r>
            <a:endParaRPr b="0" i="0" sz="1400" u="none" cap="none" strike="noStrike">
              <a:solidFill>
                <a:srgbClr val="000000"/>
              </a:solidFill>
              <a:latin typeface="Arial"/>
              <a:ea typeface="Arial"/>
              <a:cs typeface="Arial"/>
              <a:sym typeface="Arial"/>
            </a:endParaRPr>
          </a:p>
        </p:txBody>
      </p:sp>
      <p:sp>
        <p:nvSpPr>
          <p:cNvPr id="484" name="Google Shape;484;p26"/>
          <p:cNvSpPr txBox="1"/>
          <p:nvPr/>
        </p:nvSpPr>
        <p:spPr>
          <a:xfrm>
            <a:off x="8239541" y="505352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First-reply-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by-email</a:t>
            </a:r>
            <a:endParaRPr b="0" i="0" sz="1400" u="none" cap="none" strike="noStrike">
              <a:solidFill>
                <a:srgbClr val="000000"/>
              </a:solidFill>
              <a:latin typeface="Arial"/>
              <a:ea typeface="Arial"/>
              <a:cs typeface="Arial"/>
              <a:sym typeface="Arial"/>
            </a:endParaRPr>
          </a:p>
        </p:txBody>
      </p:sp>
      <p:sp>
        <p:nvSpPr>
          <p:cNvPr id="485" name="Google Shape;485;p26"/>
          <p:cNvSpPr txBox="1"/>
          <p:nvPr/>
        </p:nvSpPr>
        <p:spPr>
          <a:xfrm>
            <a:off x="7525130"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Bookmark</a:t>
            </a:r>
            <a:endParaRPr b="0" i="0" sz="1400" u="none" cap="none" strike="noStrike">
              <a:solidFill>
                <a:srgbClr val="000000"/>
              </a:solidFill>
              <a:latin typeface="Arial"/>
              <a:ea typeface="Arial"/>
              <a:cs typeface="Arial"/>
              <a:sym typeface="Arial"/>
            </a:endParaRPr>
          </a:p>
        </p:txBody>
      </p:sp>
      <p:sp>
        <p:nvSpPr>
          <p:cNvPr id="486" name="Google Shape;486;p26"/>
          <p:cNvSpPr txBox="1"/>
          <p:nvPr/>
        </p:nvSpPr>
        <p:spPr>
          <a:xfrm>
            <a:off x="8239541"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Anniversary</a:t>
            </a:r>
            <a:endParaRPr b="0" i="0" sz="1400" u="none" cap="none" strike="noStrike">
              <a:solidFill>
                <a:srgbClr val="000000"/>
              </a:solidFill>
              <a:latin typeface="Arial"/>
              <a:ea typeface="Arial"/>
              <a:cs typeface="Arial"/>
              <a:sym typeface="Arial"/>
            </a:endParaRPr>
          </a:p>
        </p:txBody>
      </p:sp>
      <p:sp>
        <p:nvSpPr>
          <p:cNvPr id="487" name="Google Shape;487;p26"/>
          <p:cNvSpPr txBox="1"/>
          <p:nvPr/>
        </p:nvSpPr>
        <p:spPr>
          <a:xfrm>
            <a:off x="8959652"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Link</a:t>
            </a:r>
            <a:endParaRPr b="0" i="0" sz="1400" u="none" cap="none" strike="noStrike">
              <a:solidFill>
                <a:srgbClr val="000000"/>
              </a:solidFill>
              <a:latin typeface="Arial"/>
              <a:ea typeface="Arial"/>
              <a:cs typeface="Arial"/>
              <a:sym typeface="Arial"/>
            </a:endParaRPr>
          </a:p>
        </p:txBody>
      </p:sp>
      <p:sp>
        <p:nvSpPr>
          <p:cNvPr id="488" name="Google Shape;488;p26"/>
          <p:cNvSpPr txBox="1"/>
          <p:nvPr/>
        </p:nvSpPr>
        <p:spPr>
          <a:xfrm>
            <a:off x="9672676"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Course-advanced</a:t>
            </a:r>
            <a:endParaRPr b="0" i="0" sz="1400" u="none" cap="none" strike="noStrike">
              <a:solidFill>
                <a:srgbClr val="000000"/>
              </a:solidFill>
              <a:latin typeface="Arial"/>
              <a:ea typeface="Arial"/>
              <a:cs typeface="Arial"/>
              <a:sym typeface="Arial"/>
            </a:endParaRPr>
          </a:p>
        </p:txBody>
      </p:sp>
      <p:sp>
        <p:nvSpPr>
          <p:cNvPr id="489" name="Google Shape;489;p26"/>
          <p:cNvSpPr txBox="1"/>
          <p:nvPr/>
        </p:nvSpPr>
        <p:spPr>
          <a:xfrm>
            <a:off x="10387591"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Enterprise competency</a:t>
            </a:r>
            <a:endParaRPr b="0" i="0" sz="1400" u="none" cap="none" strike="noStrike">
              <a:solidFill>
                <a:srgbClr val="000000"/>
              </a:solidFill>
              <a:latin typeface="Arial"/>
              <a:ea typeface="Arial"/>
              <a:cs typeface="Arial"/>
              <a:sym typeface="Arial"/>
            </a:endParaRPr>
          </a:p>
        </p:txBody>
      </p:sp>
      <p:sp>
        <p:nvSpPr>
          <p:cNvPr id="490" name="Google Shape;490;p26"/>
          <p:cNvSpPr txBox="1"/>
          <p:nvPr/>
        </p:nvSpPr>
        <p:spPr>
          <a:xfrm>
            <a:off x="10387591" y="505352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Group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of users</a:t>
            </a:r>
            <a:endParaRPr b="0" i="0" sz="1400" u="none" cap="none" strike="noStrike">
              <a:solidFill>
                <a:srgbClr val="000000"/>
              </a:solidFill>
              <a:latin typeface="Arial"/>
              <a:ea typeface="Arial"/>
              <a:cs typeface="Arial"/>
              <a:sym typeface="Arial"/>
            </a:endParaRPr>
          </a:p>
        </p:txBody>
      </p:sp>
      <p:sp>
        <p:nvSpPr>
          <p:cNvPr id="491" name="Google Shape;491;p26"/>
          <p:cNvSpPr txBox="1"/>
          <p:nvPr/>
        </p:nvSpPr>
        <p:spPr>
          <a:xfrm>
            <a:off x="9672676"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Business partner alt 2</a:t>
            </a:r>
            <a:endParaRPr b="0" i="0" sz="1400" u="none" cap="none" strike="noStrike">
              <a:solidFill>
                <a:srgbClr val="000000"/>
              </a:solidFill>
              <a:latin typeface="Arial"/>
              <a:ea typeface="Arial"/>
              <a:cs typeface="Arial"/>
              <a:sym typeface="Arial"/>
            </a:endParaRPr>
          </a:p>
        </p:txBody>
      </p:sp>
      <p:sp>
        <p:nvSpPr>
          <p:cNvPr id="492" name="Google Shape;492;p26"/>
          <p:cNvSpPr txBox="1"/>
          <p:nvPr/>
        </p:nvSpPr>
        <p:spPr>
          <a:xfrm>
            <a:off x="10387591" y="175307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App-3rd-party  3</a:t>
            </a:r>
            <a:endParaRPr b="0" i="0" sz="1400" u="none" cap="none" strike="noStrike">
              <a:solidFill>
                <a:srgbClr val="000000"/>
              </a:solidFill>
              <a:latin typeface="Arial"/>
              <a:ea typeface="Arial"/>
              <a:cs typeface="Arial"/>
              <a:sym typeface="Arial"/>
            </a:endParaRPr>
          </a:p>
        </p:txBody>
      </p:sp>
      <p:sp>
        <p:nvSpPr>
          <p:cNvPr id="493" name="Google Shape;493;p26"/>
          <p:cNvSpPr txBox="1"/>
          <p:nvPr/>
        </p:nvSpPr>
        <p:spPr>
          <a:xfrm>
            <a:off x="8239541" y="5871746"/>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Light bulb</a:t>
            </a:r>
            <a:endParaRPr b="0" i="0" sz="1400" u="none" cap="none" strike="noStrike">
              <a:solidFill>
                <a:srgbClr val="000000"/>
              </a:solidFill>
              <a:latin typeface="Arial"/>
              <a:ea typeface="Arial"/>
              <a:cs typeface="Arial"/>
              <a:sym typeface="Arial"/>
            </a:endParaRPr>
          </a:p>
        </p:txBody>
      </p:sp>
      <p:sp>
        <p:nvSpPr>
          <p:cNvPr id="494" name="Google Shape;494;p26"/>
          <p:cNvSpPr txBox="1"/>
          <p:nvPr/>
        </p:nvSpPr>
        <p:spPr>
          <a:xfrm>
            <a:off x="9672676"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Emoji</a:t>
            </a:r>
            <a:endParaRPr b="0" i="0" sz="1400" u="none" cap="none" strike="noStrike">
              <a:solidFill>
                <a:srgbClr val="000000"/>
              </a:solidFill>
              <a:latin typeface="Arial"/>
              <a:ea typeface="Arial"/>
              <a:cs typeface="Arial"/>
              <a:sym typeface="Arial"/>
            </a:endParaRPr>
          </a:p>
        </p:txBody>
      </p:sp>
      <p:sp>
        <p:nvSpPr>
          <p:cNvPr id="495" name="Google Shape;495;p26"/>
          <p:cNvSpPr txBox="1"/>
          <p:nvPr/>
        </p:nvSpPr>
        <p:spPr>
          <a:xfrm>
            <a:off x="11099777" y="5871457"/>
            <a:ext cx="709636"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Link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special alt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cons 2">
  <p:cSld name="2_Icons 2">
    <p:spTree>
      <p:nvGrpSpPr>
        <p:cNvPr id="496" name="Shape 496"/>
        <p:cNvGrpSpPr/>
        <p:nvPr/>
      </p:nvGrpSpPr>
      <p:grpSpPr>
        <a:xfrm>
          <a:off x="0" y="0"/>
          <a:ext cx="0" cy="0"/>
          <a:chOff x="0" y="0"/>
          <a:chExt cx="0" cy="0"/>
        </a:xfrm>
      </p:grpSpPr>
      <p:sp>
        <p:nvSpPr>
          <p:cNvPr id="497" name="Google Shape;497;p27"/>
          <p:cNvSpPr/>
          <p:nvPr/>
        </p:nvSpPr>
        <p:spPr>
          <a:xfrm>
            <a:off x="0" y="1143000"/>
            <a:ext cx="12188825" cy="5671457"/>
          </a:xfrm>
          <a:prstGeom prst="rect">
            <a:avLst/>
          </a:prstGeom>
          <a:solidFill>
            <a:srgbClr val="2C2C2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8" name="Google Shape;498;p27"/>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9" name="Google Shape;499;p27"/>
          <p:cNvSpPr txBox="1"/>
          <p:nvPr/>
        </p:nvSpPr>
        <p:spPr>
          <a:xfrm>
            <a:off x="11099777"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champion</a:t>
            </a:r>
            <a:endParaRPr b="0" i="0" sz="1400" u="none" cap="none" strike="noStrike">
              <a:solidFill>
                <a:srgbClr val="000000"/>
              </a:solidFill>
              <a:latin typeface="Arial"/>
              <a:ea typeface="Arial"/>
              <a:cs typeface="Arial"/>
              <a:sym typeface="Arial"/>
            </a:endParaRPr>
          </a:p>
        </p:txBody>
      </p:sp>
      <p:sp>
        <p:nvSpPr>
          <p:cNvPr id="500" name="Google Shape;500;p27"/>
          <p:cNvSpPr txBox="1"/>
          <p:nvPr/>
        </p:nvSpPr>
        <p:spPr>
          <a:xfrm>
            <a:off x="387912"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Question and answer</a:t>
            </a:r>
            <a:endParaRPr b="0" i="0" sz="1400" u="none" cap="none" strike="noStrike">
              <a:solidFill>
                <a:srgbClr val="000000"/>
              </a:solidFill>
              <a:latin typeface="Arial"/>
              <a:ea typeface="Arial"/>
              <a:cs typeface="Arial"/>
              <a:sym typeface="Arial"/>
            </a:endParaRPr>
          </a:p>
        </p:txBody>
      </p:sp>
      <p:sp>
        <p:nvSpPr>
          <p:cNvPr id="501" name="Google Shape;501;p27"/>
          <p:cNvSpPr txBox="1"/>
          <p:nvPr/>
        </p:nvSpPr>
        <p:spPr>
          <a:xfrm>
            <a:off x="1102036"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Question and answer 2</a:t>
            </a:r>
            <a:endParaRPr b="0" i="0" sz="1400" u="none" cap="none" strike="noStrike">
              <a:solidFill>
                <a:srgbClr val="000000"/>
              </a:solidFill>
              <a:latin typeface="Arial"/>
              <a:ea typeface="Arial"/>
              <a:cs typeface="Arial"/>
              <a:sym typeface="Arial"/>
            </a:endParaRPr>
          </a:p>
        </p:txBody>
      </p:sp>
      <p:sp>
        <p:nvSpPr>
          <p:cNvPr id="502" name="Google Shape;502;p27"/>
          <p:cNvSpPr txBox="1"/>
          <p:nvPr/>
        </p:nvSpPr>
        <p:spPr>
          <a:xfrm>
            <a:off x="1816160"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Ramp up</a:t>
            </a:r>
            <a:endParaRPr b="0" i="0" sz="1400" u="none" cap="none" strike="noStrike">
              <a:solidFill>
                <a:srgbClr val="000000"/>
              </a:solidFill>
              <a:latin typeface="Arial"/>
              <a:ea typeface="Arial"/>
              <a:cs typeface="Arial"/>
              <a:sym typeface="Arial"/>
            </a:endParaRPr>
          </a:p>
        </p:txBody>
      </p:sp>
      <p:sp>
        <p:nvSpPr>
          <p:cNvPr id="503" name="Google Shape;503;p27"/>
          <p:cNvSpPr txBox="1"/>
          <p:nvPr/>
        </p:nvSpPr>
        <p:spPr>
          <a:xfrm>
            <a:off x="2530284"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Ramp up alt</a:t>
            </a:r>
            <a:endParaRPr b="0" i="0" sz="1400" u="none" cap="none" strike="noStrike">
              <a:solidFill>
                <a:srgbClr val="000000"/>
              </a:solidFill>
              <a:latin typeface="Arial"/>
              <a:ea typeface="Arial"/>
              <a:cs typeface="Arial"/>
              <a:sym typeface="Arial"/>
            </a:endParaRPr>
          </a:p>
        </p:txBody>
      </p:sp>
      <p:sp>
        <p:nvSpPr>
          <p:cNvPr id="504" name="Google Shape;504;p27"/>
          <p:cNvSpPr txBox="1"/>
          <p:nvPr/>
        </p:nvSpPr>
        <p:spPr>
          <a:xfrm>
            <a:off x="3958532"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Read guidelines</a:t>
            </a:r>
            <a:endParaRPr b="0" i="0" sz="1400" u="none" cap="none" strike="noStrike">
              <a:solidFill>
                <a:srgbClr val="000000"/>
              </a:solidFill>
              <a:latin typeface="Arial"/>
              <a:ea typeface="Arial"/>
              <a:cs typeface="Arial"/>
              <a:sym typeface="Arial"/>
            </a:endParaRPr>
          </a:p>
        </p:txBody>
      </p:sp>
      <p:sp>
        <p:nvSpPr>
          <p:cNvPr id="505" name="Google Shape;505;p27"/>
          <p:cNvSpPr txBox="1"/>
          <p:nvPr/>
        </p:nvSpPr>
        <p:spPr>
          <a:xfrm>
            <a:off x="8957400"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Reply</a:t>
            </a:r>
            <a:endParaRPr b="0" i="0" sz="1400" u="none" cap="none" strike="noStrike">
              <a:solidFill>
                <a:srgbClr val="000000"/>
              </a:solidFill>
              <a:latin typeface="Arial"/>
              <a:ea typeface="Arial"/>
              <a:cs typeface="Arial"/>
              <a:sym typeface="Arial"/>
            </a:endParaRPr>
          </a:p>
        </p:txBody>
      </p:sp>
      <p:sp>
        <p:nvSpPr>
          <p:cNvPr id="506" name="Google Shape;506;p27"/>
          <p:cNvSpPr txBox="1"/>
          <p:nvPr/>
        </p:nvSpPr>
        <p:spPr>
          <a:xfrm>
            <a:off x="9671524"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Resource</a:t>
            </a:r>
            <a:endParaRPr b="0" i="0" sz="1400" u="none" cap="none" strike="noStrike">
              <a:solidFill>
                <a:srgbClr val="000000"/>
              </a:solidFill>
              <a:latin typeface="Arial"/>
              <a:ea typeface="Arial"/>
              <a:cs typeface="Arial"/>
              <a:sym typeface="Arial"/>
            </a:endParaRPr>
          </a:p>
        </p:txBody>
      </p:sp>
      <p:sp>
        <p:nvSpPr>
          <p:cNvPr id="507" name="Google Shape;507;p27"/>
          <p:cNvSpPr txBox="1"/>
          <p:nvPr/>
        </p:nvSpPr>
        <p:spPr>
          <a:xfrm>
            <a:off x="4672656"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Redesign</a:t>
            </a:r>
            <a:endParaRPr b="0" i="0" sz="1400" u="none" cap="none" strike="noStrike">
              <a:solidFill>
                <a:srgbClr val="000000"/>
              </a:solidFill>
              <a:latin typeface="Arial"/>
              <a:ea typeface="Arial"/>
              <a:cs typeface="Arial"/>
              <a:sym typeface="Arial"/>
            </a:endParaRPr>
          </a:p>
        </p:txBody>
      </p:sp>
      <p:sp>
        <p:nvSpPr>
          <p:cNvPr id="508" name="Google Shape;508;p27"/>
          <p:cNvSpPr txBox="1"/>
          <p:nvPr/>
        </p:nvSpPr>
        <p:spPr>
          <a:xfrm>
            <a:off x="5386780"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Redesign alt</a:t>
            </a:r>
            <a:endParaRPr b="0" i="0" sz="1400" u="none" cap="none" strike="noStrike">
              <a:solidFill>
                <a:srgbClr val="000000"/>
              </a:solidFill>
              <a:latin typeface="Arial"/>
              <a:ea typeface="Arial"/>
              <a:cs typeface="Arial"/>
              <a:sym typeface="Arial"/>
            </a:endParaRPr>
          </a:p>
        </p:txBody>
      </p:sp>
      <p:sp>
        <p:nvSpPr>
          <p:cNvPr id="509" name="Google Shape;509;p27"/>
          <p:cNvSpPr txBox="1"/>
          <p:nvPr/>
        </p:nvSpPr>
        <p:spPr>
          <a:xfrm>
            <a:off x="6100904"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Refresh</a:t>
            </a:r>
            <a:endParaRPr b="0" i="0" sz="1400" u="none" cap="none" strike="noStrike">
              <a:solidFill>
                <a:srgbClr val="000000"/>
              </a:solidFill>
              <a:latin typeface="Arial"/>
              <a:ea typeface="Arial"/>
              <a:cs typeface="Arial"/>
              <a:sym typeface="Arial"/>
            </a:endParaRPr>
          </a:p>
        </p:txBody>
      </p:sp>
      <p:sp>
        <p:nvSpPr>
          <p:cNvPr id="510" name="Google Shape;510;p27"/>
          <p:cNvSpPr txBox="1"/>
          <p:nvPr/>
        </p:nvSpPr>
        <p:spPr>
          <a:xfrm>
            <a:off x="6815028"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Refresh 2</a:t>
            </a:r>
            <a:endParaRPr b="0" i="0" sz="1400" u="none" cap="none" strike="noStrike">
              <a:solidFill>
                <a:srgbClr val="000000"/>
              </a:solidFill>
              <a:latin typeface="Arial"/>
              <a:ea typeface="Arial"/>
              <a:cs typeface="Arial"/>
              <a:sym typeface="Arial"/>
            </a:endParaRPr>
          </a:p>
        </p:txBody>
      </p:sp>
      <p:sp>
        <p:nvSpPr>
          <p:cNvPr id="511" name="Google Shape;511;p27"/>
          <p:cNvSpPr txBox="1"/>
          <p:nvPr/>
        </p:nvSpPr>
        <p:spPr>
          <a:xfrm>
            <a:off x="7529152"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Remove</a:t>
            </a:r>
            <a:endParaRPr b="0" i="0" sz="1400" u="none" cap="none" strike="noStrike">
              <a:solidFill>
                <a:srgbClr val="000000"/>
              </a:solidFill>
              <a:latin typeface="Arial"/>
              <a:ea typeface="Arial"/>
              <a:cs typeface="Arial"/>
              <a:sym typeface="Arial"/>
            </a:endParaRPr>
          </a:p>
        </p:txBody>
      </p:sp>
      <p:sp>
        <p:nvSpPr>
          <p:cNvPr id="512" name="Google Shape;512;p27"/>
          <p:cNvSpPr txBox="1"/>
          <p:nvPr/>
        </p:nvSpPr>
        <p:spPr>
          <a:xfrm>
            <a:off x="8243276"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Remove alt</a:t>
            </a:r>
            <a:endParaRPr b="0" i="0" sz="1400" u="none" cap="none" strike="noStrike">
              <a:solidFill>
                <a:srgbClr val="000000"/>
              </a:solidFill>
              <a:latin typeface="Arial"/>
              <a:ea typeface="Arial"/>
              <a:cs typeface="Arial"/>
              <a:sym typeface="Arial"/>
            </a:endParaRPr>
          </a:p>
        </p:txBody>
      </p:sp>
      <p:sp>
        <p:nvSpPr>
          <p:cNvPr id="513" name="Google Shape;513;p27"/>
          <p:cNvSpPr txBox="1"/>
          <p:nvPr/>
        </p:nvSpPr>
        <p:spPr>
          <a:xfrm>
            <a:off x="10385648"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business analyst</a:t>
            </a:r>
            <a:endParaRPr b="0" i="0" sz="1400" u="none" cap="none" strike="noStrike">
              <a:solidFill>
                <a:srgbClr val="000000"/>
              </a:solidFill>
              <a:latin typeface="Arial"/>
              <a:ea typeface="Arial"/>
              <a:cs typeface="Arial"/>
              <a:sym typeface="Arial"/>
            </a:endParaRPr>
          </a:p>
        </p:txBody>
      </p:sp>
      <p:sp>
        <p:nvSpPr>
          <p:cNvPr id="514" name="Google Shape;514;p27"/>
          <p:cNvSpPr txBox="1"/>
          <p:nvPr/>
        </p:nvSpPr>
        <p:spPr>
          <a:xfrm>
            <a:off x="3244408"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Reader</a:t>
            </a:r>
            <a:endParaRPr b="0" i="0" sz="1400" u="none" cap="none" strike="noStrike">
              <a:solidFill>
                <a:srgbClr val="000000"/>
              </a:solidFill>
              <a:latin typeface="Arial"/>
              <a:ea typeface="Arial"/>
              <a:cs typeface="Arial"/>
              <a:sym typeface="Arial"/>
            </a:endParaRPr>
          </a:p>
        </p:txBody>
      </p:sp>
      <p:sp>
        <p:nvSpPr>
          <p:cNvPr id="515" name="Google Shape;515;p27"/>
          <p:cNvSpPr txBox="1"/>
          <p:nvPr/>
        </p:nvSpPr>
        <p:spPr>
          <a:xfrm>
            <a:off x="11099777"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Solutions 2</a:t>
            </a:r>
            <a:endParaRPr b="0" i="0" sz="1400" u="none" cap="none" strike="noStrike">
              <a:solidFill>
                <a:srgbClr val="000000"/>
              </a:solidFill>
              <a:latin typeface="Arial"/>
              <a:ea typeface="Arial"/>
              <a:cs typeface="Arial"/>
              <a:sym typeface="Arial"/>
            </a:endParaRPr>
          </a:p>
        </p:txBody>
      </p:sp>
      <p:sp>
        <p:nvSpPr>
          <p:cNvPr id="516" name="Google Shape;516;p27"/>
          <p:cNvSpPr txBox="1"/>
          <p:nvPr/>
        </p:nvSpPr>
        <p:spPr>
          <a:xfrm>
            <a:off x="387912"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developer</a:t>
            </a:r>
            <a:endParaRPr b="0" i="0" sz="1400" u="none" cap="none" strike="noStrike">
              <a:solidFill>
                <a:srgbClr val="000000"/>
              </a:solidFill>
              <a:latin typeface="Arial"/>
              <a:ea typeface="Arial"/>
              <a:cs typeface="Arial"/>
              <a:sym typeface="Arial"/>
            </a:endParaRPr>
          </a:p>
        </p:txBody>
      </p:sp>
      <p:sp>
        <p:nvSpPr>
          <p:cNvPr id="517" name="Google Shape;517;p27"/>
          <p:cNvSpPr txBox="1"/>
          <p:nvPr/>
        </p:nvSpPr>
        <p:spPr>
          <a:xfrm>
            <a:off x="1102036"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infrastructure engineer</a:t>
            </a:r>
            <a:endParaRPr b="0" i="0" sz="1400" u="none" cap="none" strike="noStrike">
              <a:solidFill>
                <a:srgbClr val="000000"/>
              </a:solidFill>
              <a:latin typeface="Arial"/>
              <a:ea typeface="Arial"/>
              <a:cs typeface="Arial"/>
              <a:sym typeface="Arial"/>
            </a:endParaRPr>
          </a:p>
        </p:txBody>
      </p:sp>
      <p:sp>
        <p:nvSpPr>
          <p:cNvPr id="518" name="Google Shape;518;p27"/>
          <p:cNvSpPr txBox="1"/>
          <p:nvPr/>
        </p:nvSpPr>
        <p:spPr>
          <a:xfrm>
            <a:off x="1816160"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service support</a:t>
            </a:r>
            <a:endParaRPr b="0" i="0" sz="1400" u="none" cap="none" strike="noStrike">
              <a:solidFill>
                <a:srgbClr val="000000"/>
              </a:solidFill>
              <a:latin typeface="Arial"/>
              <a:ea typeface="Arial"/>
              <a:cs typeface="Arial"/>
              <a:sym typeface="Arial"/>
            </a:endParaRPr>
          </a:p>
        </p:txBody>
      </p:sp>
      <p:sp>
        <p:nvSpPr>
          <p:cNvPr id="519" name="Google Shape;519;p27"/>
          <p:cNvSpPr txBox="1"/>
          <p:nvPr/>
        </p:nvSpPr>
        <p:spPr>
          <a:xfrm>
            <a:off x="2530284"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solution architect</a:t>
            </a:r>
            <a:endParaRPr b="0" i="0" sz="1400" u="none" cap="none" strike="noStrike">
              <a:solidFill>
                <a:srgbClr val="000000"/>
              </a:solidFill>
              <a:latin typeface="Arial"/>
              <a:ea typeface="Arial"/>
              <a:cs typeface="Arial"/>
              <a:sym typeface="Arial"/>
            </a:endParaRPr>
          </a:p>
        </p:txBody>
      </p:sp>
      <p:sp>
        <p:nvSpPr>
          <p:cNvPr id="520" name="Google Shape;520;p27"/>
          <p:cNvSpPr txBox="1"/>
          <p:nvPr/>
        </p:nvSpPr>
        <p:spPr>
          <a:xfrm>
            <a:off x="3958532"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Satellite</a:t>
            </a:r>
            <a:endParaRPr b="0" i="0" sz="1400" u="none" cap="none" strike="noStrike">
              <a:solidFill>
                <a:srgbClr val="000000"/>
              </a:solidFill>
              <a:latin typeface="Arial"/>
              <a:ea typeface="Arial"/>
              <a:cs typeface="Arial"/>
              <a:sym typeface="Arial"/>
            </a:endParaRPr>
          </a:p>
        </p:txBody>
      </p:sp>
      <p:sp>
        <p:nvSpPr>
          <p:cNvPr id="521" name="Google Shape;521;p27"/>
          <p:cNvSpPr txBox="1"/>
          <p:nvPr/>
        </p:nvSpPr>
        <p:spPr>
          <a:xfrm>
            <a:off x="8957400"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Share alt</a:t>
            </a:r>
            <a:endParaRPr b="0" i="0" sz="1400" u="none" cap="none" strike="noStrike">
              <a:solidFill>
                <a:srgbClr val="000000"/>
              </a:solidFill>
              <a:latin typeface="Arial"/>
              <a:ea typeface="Arial"/>
              <a:cs typeface="Arial"/>
              <a:sym typeface="Arial"/>
            </a:endParaRPr>
          </a:p>
        </p:txBody>
      </p:sp>
      <p:sp>
        <p:nvSpPr>
          <p:cNvPr id="522" name="Google Shape;522;p27"/>
          <p:cNvSpPr txBox="1"/>
          <p:nvPr/>
        </p:nvSpPr>
        <p:spPr>
          <a:xfrm>
            <a:off x="9671524"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Slideshow</a:t>
            </a:r>
            <a:endParaRPr b="0" i="0" sz="1400" u="none" cap="none" strike="noStrike">
              <a:solidFill>
                <a:srgbClr val="000000"/>
              </a:solidFill>
              <a:latin typeface="Arial"/>
              <a:ea typeface="Arial"/>
              <a:cs typeface="Arial"/>
              <a:sym typeface="Arial"/>
            </a:endParaRPr>
          </a:p>
        </p:txBody>
      </p:sp>
      <p:sp>
        <p:nvSpPr>
          <p:cNvPr id="523" name="Google Shape;523;p27"/>
          <p:cNvSpPr txBox="1"/>
          <p:nvPr/>
        </p:nvSpPr>
        <p:spPr>
          <a:xfrm>
            <a:off x="4672656"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Seamless integration</a:t>
            </a:r>
            <a:endParaRPr b="0" i="0" sz="1400" u="none" cap="none" strike="noStrike">
              <a:solidFill>
                <a:srgbClr val="000000"/>
              </a:solidFill>
              <a:latin typeface="Arial"/>
              <a:ea typeface="Arial"/>
              <a:cs typeface="Arial"/>
              <a:sym typeface="Arial"/>
            </a:endParaRPr>
          </a:p>
        </p:txBody>
      </p:sp>
      <p:sp>
        <p:nvSpPr>
          <p:cNvPr id="524" name="Google Shape;524;p27"/>
          <p:cNvSpPr txBox="1"/>
          <p:nvPr/>
        </p:nvSpPr>
        <p:spPr>
          <a:xfrm>
            <a:off x="5386780"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Seamless integration alt</a:t>
            </a:r>
            <a:endParaRPr b="0" i="0" sz="1400" u="none" cap="none" strike="noStrike">
              <a:solidFill>
                <a:srgbClr val="000000"/>
              </a:solidFill>
              <a:latin typeface="Arial"/>
              <a:ea typeface="Arial"/>
              <a:cs typeface="Arial"/>
              <a:sym typeface="Arial"/>
            </a:endParaRPr>
          </a:p>
        </p:txBody>
      </p:sp>
      <p:sp>
        <p:nvSpPr>
          <p:cNvPr id="525" name="Google Shape;525;p27"/>
          <p:cNvSpPr txBox="1"/>
          <p:nvPr/>
        </p:nvSpPr>
        <p:spPr>
          <a:xfrm>
            <a:off x="6100904"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Search</a:t>
            </a:r>
            <a:endParaRPr b="0" i="0" sz="1400" u="none" cap="none" strike="noStrike">
              <a:solidFill>
                <a:srgbClr val="000000"/>
              </a:solidFill>
              <a:latin typeface="Arial"/>
              <a:ea typeface="Arial"/>
              <a:cs typeface="Arial"/>
              <a:sym typeface="Arial"/>
            </a:endParaRPr>
          </a:p>
        </p:txBody>
      </p:sp>
      <p:sp>
        <p:nvSpPr>
          <p:cNvPr id="526" name="Google Shape;526;p27"/>
          <p:cNvSpPr txBox="1"/>
          <p:nvPr/>
        </p:nvSpPr>
        <p:spPr>
          <a:xfrm>
            <a:off x="6815028"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Secure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team collab</a:t>
            </a:r>
            <a:endParaRPr b="0" i="0" sz="1400" u="none" cap="none" strike="noStrike">
              <a:solidFill>
                <a:srgbClr val="000000"/>
              </a:solidFill>
              <a:latin typeface="Arial"/>
              <a:ea typeface="Arial"/>
              <a:cs typeface="Arial"/>
              <a:sym typeface="Arial"/>
            </a:endParaRPr>
          </a:p>
        </p:txBody>
      </p:sp>
      <p:sp>
        <p:nvSpPr>
          <p:cNvPr id="527" name="Google Shape;527;p27"/>
          <p:cNvSpPr txBox="1"/>
          <p:nvPr/>
        </p:nvSpPr>
        <p:spPr>
          <a:xfrm>
            <a:off x="7529152"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Security</a:t>
            </a:r>
            <a:endParaRPr b="0" i="0" sz="1400" u="none" cap="none" strike="noStrike">
              <a:solidFill>
                <a:srgbClr val="000000"/>
              </a:solidFill>
              <a:latin typeface="Arial"/>
              <a:ea typeface="Arial"/>
              <a:cs typeface="Arial"/>
              <a:sym typeface="Arial"/>
            </a:endParaRPr>
          </a:p>
        </p:txBody>
      </p:sp>
      <p:sp>
        <p:nvSpPr>
          <p:cNvPr id="528" name="Google Shape;528;p27"/>
          <p:cNvSpPr txBox="1"/>
          <p:nvPr/>
        </p:nvSpPr>
        <p:spPr>
          <a:xfrm>
            <a:off x="8243276"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Share</a:t>
            </a:r>
            <a:endParaRPr b="0" i="0" sz="1400" u="none" cap="none" strike="noStrike">
              <a:solidFill>
                <a:srgbClr val="000000"/>
              </a:solidFill>
              <a:latin typeface="Arial"/>
              <a:ea typeface="Arial"/>
              <a:cs typeface="Arial"/>
              <a:sym typeface="Arial"/>
            </a:endParaRPr>
          </a:p>
        </p:txBody>
      </p:sp>
      <p:sp>
        <p:nvSpPr>
          <p:cNvPr id="529" name="Google Shape;529;p27"/>
          <p:cNvSpPr txBox="1"/>
          <p:nvPr/>
        </p:nvSpPr>
        <p:spPr>
          <a:xfrm>
            <a:off x="10385648"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p:txBody>
      </p:sp>
      <p:sp>
        <p:nvSpPr>
          <p:cNvPr id="530" name="Google Shape;530;p27"/>
          <p:cNvSpPr txBox="1"/>
          <p:nvPr/>
        </p:nvSpPr>
        <p:spPr>
          <a:xfrm>
            <a:off x="3244408"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sponsor</a:t>
            </a:r>
            <a:endParaRPr b="0" i="0" sz="1400" u="none" cap="none" strike="noStrike">
              <a:solidFill>
                <a:srgbClr val="000000"/>
              </a:solidFill>
              <a:latin typeface="Arial"/>
              <a:ea typeface="Arial"/>
              <a:cs typeface="Arial"/>
              <a:sym typeface="Arial"/>
            </a:endParaRPr>
          </a:p>
        </p:txBody>
      </p:sp>
      <p:sp>
        <p:nvSpPr>
          <p:cNvPr id="531" name="Google Shape;531;p27"/>
          <p:cNvSpPr txBox="1"/>
          <p:nvPr/>
        </p:nvSpPr>
        <p:spPr>
          <a:xfrm>
            <a:off x="11099777"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Thank you</a:t>
            </a:r>
            <a:endParaRPr b="0" i="0" sz="1400" u="none" cap="none" strike="noStrike">
              <a:solidFill>
                <a:srgbClr val="000000"/>
              </a:solidFill>
              <a:latin typeface="Arial"/>
              <a:ea typeface="Arial"/>
              <a:cs typeface="Arial"/>
              <a:sym typeface="Arial"/>
            </a:endParaRPr>
          </a:p>
        </p:txBody>
      </p:sp>
      <p:sp>
        <p:nvSpPr>
          <p:cNvPr id="532" name="Google Shape;532;p27"/>
          <p:cNvSpPr txBox="1"/>
          <p:nvPr/>
        </p:nvSpPr>
        <p:spPr>
          <a:xfrm>
            <a:off x="387912"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Solutions alt</a:t>
            </a:r>
            <a:endParaRPr b="0" i="0" sz="1400" u="none" cap="none" strike="noStrike">
              <a:solidFill>
                <a:srgbClr val="000000"/>
              </a:solidFill>
              <a:latin typeface="Arial"/>
              <a:ea typeface="Arial"/>
              <a:cs typeface="Arial"/>
              <a:sym typeface="Arial"/>
            </a:endParaRPr>
          </a:p>
        </p:txBody>
      </p:sp>
      <p:sp>
        <p:nvSpPr>
          <p:cNvPr id="533" name="Google Shape;533;p27"/>
          <p:cNvSpPr txBox="1"/>
          <p:nvPr/>
        </p:nvSpPr>
        <p:spPr>
          <a:xfrm>
            <a:off x="1102036"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Speed</a:t>
            </a:r>
            <a:endParaRPr b="0" i="0" sz="1400" u="none" cap="none" strike="noStrike">
              <a:solidFill>
                <a:srgbClr val="000000"/>
              </a:solidFill>
              <a:latin typeface="Arial"/>
              <a:ea typeface="Arial"/>
              <a:cs typeface="Arial"/>
              <a:sym typeface="Arial"/>
            </a:endParaRPr>
          </a:p>
        </p:txBody>
      </p:sp>
      <p:sp>
        <p:nvSpPr>
          <p:cNvPr id="534" name="Google Shape;534;p27"/>
          <p:cNvSpPr txBox="1"/>
          <p:nvPr/>
        </p:nvSpPr>
        <p:spPr>
          <a:xfrm>
            <a:off x="1816160"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Stopwatch</a:t>
            </a:r>
            <a:endParaRPr b="0" i="0" sz="1400" u="none" cap="none" strike="noStrike">
              <a:solidFill>
                <a:srgbClr val="000000"/>
              </a:solidFill>
              <a:latin typeface="Arial"/>
              <a:ea typeface="Arial"/>
              <a:cs typeface="Arial"/>
              <a:sym typeface="Arial"/>
            </a:endParaRPr>
          </a:p>
        </p:txBody>
      </p:sp>
      <p:sp>
        <p:nvSpPr>
          <p:cNvPr id="535" name="Google Shape;535;p27"/>
          <p:cNvSpPr txBox="1"/>
          <p:nvPr/>
        </p:nvSpPr>
        <p:spPr>
          <a:xfrm>
            <a:off x="2530284"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Stories</a:t>
            </a:r>
            <a:endParaRPr b="0" i="0" sz="1400" u="none" cap="none" strike="noStrike">
              <a:solidFill>
                <a:srgbClr val="000000"/>
              </a:solidFill>
              <a:latin typeface="Arial"/>
              <a:ea typeface="Arial"/>
              <a:cs typeface="Arial"/>
              <a:sym typeface="Arial"/>
            </a:endParaRPr>
          </a:p>
        </p:txBody>
      </p:sp>
      <p:sp>
        <p:nvSpPr>
          <p:cNvPr id="536" name="Google Shape;536;p27"/>
          <p:cNvSpPr txBox="1"/>
          <p:nvPr/>
        </p:nvSpPr>
        <p:spPr>
          <a:xfrm>
            <a:off x="3958532"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Success</a:t>
            </a:r>
            <a:endParaRPr b="0" i="0" sz="1400" u="none" cap="none" strike="noStrike">
              <a:solidFill>
                <a:srgbClr val="000000"/>
              </a:solidFill>
              <a:latin typeface="Arial"/>
              <a:ea typeface="Arial"/>
              <a:cs typeface="Arial"/>
              <a:sym typeface="Arial"/>
            </a:endParaRPr>
          </a:p>
        </p:txBody>
      </p:sp>
      <p:sp>
        <p:nvSpPr>
          <p:cNvPr id="537" name="Google Shape;537;p27"/>
          <p:cNvSpPr txBox="1"/>
          <p:nvPr/>
        </p:nvSpPr>
        <p:spPr>
          <a:xfrm>
            <a:off x="8957400"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lt1"/>
              </a:buClr>
              <a:buSzPts val="800"/>
              <a:buFont typeface="Arial"/>
              <a:buNone/>
            </a:pPr>
            <a:r>
              <a:rPr b="0" i="0" lang="en-US" sz="800" u="none" cap="none" strike="noStrike">
                <a:solidFill>
                  <a:schemeClr val="lt1"/>
                </a:solidFill>
                <a:latin typeface="Arial"/>
                <a:ea typeface="Arial"/>
                <a:cs typeface="Arial"/>
                <a:sym typeface="Arial"/>
              </a:rPr>
              <a:t>Technology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alt 2</a:t>
            </a:r>
            <a:endParaRPr b="0" i="0" sz="1400" u="none" cap="none" strike="noStrike">
              <a:solidFill>
                <a:srgbClr val="000000"/>
              </a:solidFill>
              <a:latin typeface="Arial"/>
              <a:ea typeface="Arial"/>
              <a:cs typeface="Arial"/>
              <a:sym typeface="Arial"/>
            </a:endParaRPr>
          </a:p>
        </p:txBody>
      </p:sp>
      <p:sp>
        <p:nvSpPr>
          <p:cNvPr id="538" name="Google Shape;538;p27"/>
          <p:cNvSpPr txBox="1"/>
          <p:nvPr/>
        </p:nvSpPr>
        <p:spPr>
          <a:xfrm>
            <a:off x="9671524"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lt1"/>
              </a:buClr>
              <a:buSzPts val="800"/>
              <a:buFont typeface="Arial"/>
              <a:buNone/>
            </a:pPr>
            <a:r>
              <a:rPr b="0" i="0" lang="en-US" sz="800" u="none" cap="none" strike="noStrike">
                <a:solidFill>
                  <a:schemeClr val="lt1"/>
                </a:solidFill>
                <a:latin typeface="Arial"/>
                <a:ea typeface="Arial"/>
                <a:cs typeface="Arial"/>
                <a:sym typeface="Arial"/>
              </a:rPr>
              <a:t>Technology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alt 3</a:t>
            </a:r>
            <a:endParaRPr b="0" i="0" sz="1400" u="none" cap="none" strike="noStrike">
              <a:solidFill>
                <a:srgbClr val="000000"/>
              </a:solidFill>
              <a:latin typeface="Arial"/>
              <a:ea typeface="Arial"/>
              <a:cs typeface="Arial"/>
              <a:sym typeface="Arial"/>
            </a:endParaRPr>
          </a:p>
        </p:txBody>
      </p:sp>
      <p:sp>
        <p:nvSpPr>
          <p:cNvPr id="539" name="Google Shape;539;p27"/>
          <p:cNvSpPr txBox="1"/>
          <p:nvPr/>
        </p:nvSpPr>
        <p:spPr>
          <a:xfrm>
            <a:off x="4672656"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Support</a:t>
            </a:r>
            <a:endParaRPr b="0" i="0" sz="1400" u="none" cap="none" strike="noStrike">
              <a:solidFill>
                <a:srgbClr val="000000"/>
              </a:solidFill>
              <a:latin typeface="Arial"/>
              <a:ea typeface="Arial"/>
              <a:cs typeface="Arial"/>
              <a:sym typeface="Arial"/>
            </a:endParaRPr>
          </a:p>
        </p:txBody>
      </p:sp>
      <p:sp>
        <p:nvSpPr>
          <p:cNvPr id="540" name="Google Shape;540;p27"/>
          <p:cNvSpPr txBox="1"/>
          <p:nvPr/>
        </p:nvSpPr>
        <p:spPr>
          <a:xfrm>
            <a:off x="5386780"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Survey</a:t>
            </a:r>
            <a:endParaRPr b="0" i="0" sz="1400" u="none" cap="none" strike="noStrike">
              <a:solidFill>
                <a:srgbClr val="000000"/>
              </a:solidFill>
              <a:latin typeface="Arial"/>
              <a:ea typeface="Arial"/>
              <a:cs typeface="Arial"/>
              <a:sym typeface="Arial"/>
            </a:endParaRPr>
          </a:p>
        </p:txBody>
      </p:sp>
      <p:sp>
        <p:nvSpPr>
          <p:cNvPr id="541" name="Google Shape;541;p27"/>
          <p:cNvSpPr txBox="1"/>
          <p:nvPr/>
        </p:nvSpPr>
        <p:spPr>
          <a:xfrm>
            <a:off x="6100904"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Tap Touch</a:t>
            </a:r>
            <a:endParaRPr b="0" i="0" sz="1400" u="none" cap="none" strike="noStrike">
              <a:solidFill>
                <a:srgbClr val="000000"/>
              </a:solidFill>
              <a:latin typeface="Arial"/>
              <a:ea typeface="Arial"/>
              <a:cs typeface="Arial"/>
              <a:sym typeface="Arial"/>
            </a:endParaRPr>
          </a:p>
        </p:txBody>
      </p:sp>
      <p:sp>
        <p:nvSpPr>
          <p:cNvPr id="542" name="Google Shape;542;p27"/>
          <p:cNvSpPr txBox="1"/>
          <p:nvPr/>
        </p:nvSpPr>
        <p:spPr>
          <a:xfrm>
            <a:off x="6815028"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Target</a:t>
            </a:r>
            <a:endParaRPr b="0" i="0" sz="1400" u="none" cap="none" strike="noStrike">
              <a:solidFill>
                <a:srgbClr val="000000"/>
              </a:solidFill>
              <a:latin typeface="Arial"/>
              <a:ea typeface="Arial"/>
              <a:cs typeface="Arial"/>
              <a:sym typeface="Arial"/>
            </a:endParaRPr>
          </a:p>
        </p:txBody>
      </p:sp>
      <p:sp>
        <p:nvSpPr>
          <p:cNvPr id="543" name="Google Shape;543;p27"/>
          <p:cNvSpPr txBox="1"/>
          <p:nvPr/>
        </p:nvSpPr>
        <p:spPr>
          <a:xfrm>
            <a:off x="7529152"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Technology</a:t>
            </a:r>
            <a:endParaRPr b="0" i="0" sz="1400" u="none" cap="none" strike="noStrike">
              <a:solidFill>
                <a:srgbClr val="000000"/>
              </a:solidFill>
              <a:latin typeface="Arial"/>
              <a:ea typeface="Arial"/>
              <a:cs typeface="Arial"/>
              <a:sym typeface="Arial"/>
            </a:endParaRPr>
          </a:p>
        </p:txBody>
      </p:sp>
      <p:sp>
        <p:nvSpPr>
          <p:cNvPr id="544" name="Google Shape;544;p27"/>
          <p:cNvSpPr txBox="1"/>
          <p:nvPr/>
        </p:nvSpPr>
        <p:spPr>
          <a:xfrm>
            <a:off x="8243276"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Technology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alt</a:t>
            </a:r>
            <a:endParaRPr b="0" i="0" sz="1400" u="none" cap="none" strike="noStrike">
              <a:solidFill>
                <a:srgbClr val="000000"/>
              </a:solidFill>
              <a:latin typeface="Arial"/>
              <a:ea typeface="Arial"/>
              <a:cs typeface="Arial"/>
              <a:sym typeface="Arial"/>
            </a:endParaRPr>
          </a:p>
        </p:txBody>
      </p:sp>
      <p:sp>
        <p:nvSpPr>
          <p:cNvPr id="545" name="Google Shape;545;p27"/>
          <p:cNvSpPr txBox="1"/>
          <p:nvPr/>
        </p:nvSpPr>
        <p:spPr>
          <a:xfrm>
            <a:off x="10385648"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Tent</a:t>
            </a:r>
            <a:endParaRPr b="0" i="0" sz="1400" u="none" cap="none" strike="noStrike">
              <a:solidFill>
                <a:srgbClr val="000000"/>
              </a:solidFill>
              <a:latin typeface="Arial"/>
              <a:ea typeface="Arial"/>
              <a:cs typeface="Arial"/>
              <a:sym typeface="Arial"/>
            </a:endParaRPr>
          </a:p>
        </p:txBody>
      </p:sp>
      <p:sp>
        <p:nvSpPr>
          <p:cNvPr id="546" name="Google Shape;546;p27"/>
          <p:cNvSpPr txBox="1"/>
          <p:nvPr/>
        </p:nvSpPr>
        <p:spPr>
          <a:xfrm>
            <a:off x="3244408"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Student</a:t>
            </a:r>
            <a:endParaRPr b="0" i="0" sz="1400" u="none" cap="none" strike="noStrike">
              <a:solidFill>
                <a:srgbClr val="000000"/>
              </a:solidFill>
              <a:latin typeface="Arial"/>
              <a:ea typeface="Arial"/>
              <a:cs typeface="Arial"/>
              <a:sym typeface="Arial"/>
            </a:endParaRPr>
          </a:p>
        </p:txBody>
      </p:sp>
      <p:sp>
        <p:nvSpPr>
          <p:cNvPr id="547" name="Google Shape;547;p27"/>
          <p:cNvSpPr txBox="1"/>
          <p:nvPr/>
        </p:nvSpPr>
        <p:spPr>
          <a:xfrm>
            <a:off x="387912"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Time saver</a:t>
            </a:r>
            <a:endParaRPr b="0" i="0" sz="1400" u="none" cap="none" strike="noStrike">
              <a:solidFill>
                <a:srgbClr val="000000"/>
              </a:solidFill>
              <a:latin typeface="Arial"/>
              <a:ea typeface="Arial"/>
              <a:cs typeface="Arial"/>
              <a:sym typeface="Arial"/>
            </a:endParaRPr>
          </a:p>
        </p:txBody>
      </p:sp>
      <p:sp>
        <p:nvSpPr>
          <p:cNvPr id="548" name="Google Shape;548;p27"/>
          <p:cNvSpPr txBox="1"/>
          <p:nvPr/>
        </p:nvSpPr>
        <p:spPr>
          <a:xfrm>
            <a:off x="1102963"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User</a:t>
            </a:r>
            <a:endParaRPr b="0" i="0" sz="1400" u="none" cap="none" strike="noStrike">
              <a:solidFill>
                <a:srgbClr val="000000"/>
              </a:solidFill>
              <a:latin typeface="Arial"/>
              <a:ea typeface="Arial"/>
              <a:cs typeface="Arial"/>
              <a:sym typeface="Arial"/>
            </a:endParaRPr>
          </a:p>
        </p:txBody>
      </p:sp>
      <p:sp>
        <p:nvSpPr>
          <p:cNvPr id="549" name="Google Shape;549;p27"/>
          <p:cNvSpPr txBox="1"/>
          <p:nvPr/>
        </p:nvSpPr>
        <p:spPr>
          <a:xfrm>
            <a:off x="1818014"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User-OTM</a:t>
            </a:r>
            <a:endParaRPr b="0" i="0" sz="1400" u="none" cap="none" strike="noStrike">
              <a:solidFill>
                <a:srgbClr val="000000"/>
              </a:solidFill>
              <a:latin typeface="Arial"/>
              <a:ea typeface="Arial"/>
              <a:cs typeface="Arial"/>
              <a:sym typeface="Arial"/>
            </a:endParaRPr>
          </a:p>
        </p:txBody>
      </p:sp>
      <p:sp>
        <p:nvSpPr>
          <p:cNvPr id="550" name="Google Shape;550;p27"/>
          <p:cNvSpPr txBox="1"/>
          <p:nvPr/>
        </p:nvSpPr>
        <p:spPr>
          <a:xfrm>
            <a:off x="2533065"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Validate</a:t>
            </a:r>
            <a:endParaRPr b="0" i="0" sz="1400" u="none" cap="none" strike="noStrike">
              <a:solidFill>
                <a:srgbClr val="000000"/>
              </a:solidFill>
              <a:latin typeface="Arial"/>
              <a:ea typeface="Arial"/>
              <a:cs typeface="Arial"/>
              <a:sym typeface="Arial"/>
            </a:endParaRPr>
          </a:p>
        </p:txBody>
      </p:sp>
      <p:sp>
        <p:nvSpPr>
          <p:cNvPr id="551" name="Google Shape;551;p27"/>
          <p:cNvSpPr txBox="1"/>
          <p:nvPr/>
        </p:nvSpPr>
        <p:spPr>
          <a:xfrm>
            <a:off x="3963167"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Vendor</a:t>
            </a:r>
            <a:endParaRPr b="0" i="0" sz="1400" u="none" cap="none" strike="noStrike">
              <a:solidFill>
                <a:srgbClr val="000000"/>
              </a:solidFill>
              <a:latin typeface="Arial"/>
              <a:ea typeface="Arial"/>
              <a:cs typeface="Arial"/>
              <a:sym typeface="Arial"/>
            </a:endParaRPr>
          </a:p>
        </p:txBody>
      </p:sp>
      <p:sp>
        <p:nvSpPr>
          <p:cNvPr id="552" name="Google Shape;552;p27"/>
          <p:cNvSpPr txBox="1"/>
          <p:nvPr/>
        </p:nvSpPr>
        <p:spPr>
          <a:xfrm>
            <a:off x="8968524"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Welcome</a:t>
            </a:r>
            <a:endParaRPr b="0" i="0" sz="1400" u="none" cap="none" strike="noStrike">
              <a:solidFill>
                <a:srgbClr val="000000"/>
              </a:solidFill>
              <a:latin typeface="Arial"/>
              <a:ea typeface="Arial"/>
              <a:cs typeface="Arial"/>
              <a:sym typeface="Arial"/>
            </a:endParaRPr>
          </a:p>
        </p:txBody>
      </p:sp>
      <p:sp>
        <p:nvSpPr>
          <p:cNvPr id="553" name="Google Shape;553;p27"/>
          <p:cNvSpPr txBox="1"/>
          <p:nvPr/>
        </p:nvSpPr>
        <p:spPr>
          <a:xfrm>
            <a:off x="9683575"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Zoom in</a:t>
            </a:r>
            <a:endParaRPr b="0" i="0" sz="1400" u="none" cap="none" strike="noStrike">
              <a:solidFill>
                <a:srgbClr val="000000"/>
              </a:solidFill>
              <a:latin typeface="Arial"/>
              <a:ea typeface="Arial"/>
              <a:cs typeface="Arial"/>
              <a:sym typeface="Arial"/>
            </a:endParaRPr>
          </a:p>
        </p:txBody>
      </p:sp>
      <p:sp>
        <p:nvSpPr>
          <p:cNvPr id="554" name="Google Shape;554;p27"/>
          <p:cNvSpPr txBox="1"/>
          <p:nvPr/>
        </p:nvSpPr>
        <p:spPr>
          <a:xfrm>
            <a:off x="4678218"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Visibility off</a:t>
            </a:r>
            <a:endParaRPr b="0" i="0" sz="1400" u="none" cap="none" strike="noStrike">
              <a:solidFill>
                <a:srgbClr val="000000"/>
              </a:solidFill>
              <a:latin typeface="Arial"/>
              <a:ea typeface="Arial"/>
              <a:cs typeface="Arial"/>
              <a:sym typeface="Arial"/>
            </a:endParaRPr>
          </a:p>
        </p:txBody>
      </p:sp>
      <p:sp>
        <p:nvSpPr>
          <p:cNvPr id="555" name="Google Shape;555;p27"/>
          <p:cNvSpPr txBox="1"/>
          <p:nvPr/>
        </p:nvSpPr>
        <p:spPr>
          <a:xfrm>
            <a:off x="5393269"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Visibility on</a:t>
            </a:r>
            <a:endParaRPr b="0" i="0" sz="1400" u="none" cap="none" strike="noStrike">
              <a:solidFill>
                <a:srgbClr val="000000"/>
              </a:solidFill>
              <a:latin typeface="Arial"/>
              <a:ea typeface="Arial"/>
              <a:cs typeface="Arial"/>
              <a:sym typeface="Arial"/>
            </a:endParaRPr>
          </a:p>
        </p:txBody>
      </p:sp>
      <p:sp>
        <p:nvSpPr>
          <p:cNvPr id="556" name="Google Shape;556;p27"/>
          <p:cNvSpPr txBox="1"/>
          <p:nvPr/>
        </p:nvSpPr>
        <p:spPr>
          <a:xfrm>
            <a:off x="6108320"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Warning</a:t>
            </a:r>
            <a:endParaRPr b="0" i="0" sz="1400" u="none" cap="none" strike="noStrike">
              <a:solidFill>
                <a:srgbClr val="000000"/>
              </a:solidFill>
              <a:latin typeface="Arial"/>
              <a:ea typeface="Arial"/>
              <a:cs typeface="Arial"/>
              <a:sym typeface="Arial"/>
            </a:endParaRPr>
          </a:p>
        </p:txBody>
      </p:sp>
      <p:sp>
        <p:nvSpPr>
          <p:cNvPr id="557" name="Google Shape;557;p27"/>
          <p:cNvSpPr txBox="1"/>
          <p:nvPr/>
        </p:nvSpPr>
        <p:spPr>
          <a:xfrm>
            <a:off x="6823371"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Web</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expert</a:t>
            </a:r>
            <a:endParaRPr b="0" i="0" sz="1400" u="none" cap="none" strike="noStrike">
              <a:solidFill>
                <a:srgbClr val="000000"/>
              </a:solidFill>
              <a:latin typeface="Arial"/>
              <a:ea typeface="Arial"/>
              <a:cs typeface="Arial"/>
              <a:sym typeface="Arial"/>
            </a:endParaRPr>
          </a:p>
        </p:txBody>
      </p:sp>
      <p:sp>
        <p:nvSpPr>
          <p:cNvPr id="558" name="Google Shape;558;p27"/>
          <p:cNvSpPr txBox="1"/>
          <p:nvPr/>
        </p:nvSpPr>
        <p:spPr>
          <a:xfrm>
            <a:off x="7538422"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Web</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scraping</a:t>
            </a:r>
            <a:endParaRPr b="0" i="0" sz="1400" u="none" cap="none" strike="noStrike">
              <a:solidFill>
                <a:srgbClr val="000000"/>
              </a:solidFill>
              <a:latin typeface="Arial"/>
              <a:ea typeface="Arial"/>
              <a:cs typeface="Arial"/>
              <a:sym typeface="Arial"/>
            </a:endParaRPr>
          </a:p>
        </p:txBody>
      </p:sp>
      <p:sp>
        <p:nvSpPr>
          <p:cNvPr id="559" name="Google Shape;559;p27"/>
          <p:cNvSpPr txBox="1"/>
          <p:nvPr/>
        </p:nvSpPr>
        <p:spPr>
          <a:xfrm>
            <a:off x="8253473"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Web</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testing</a:t>
            </a:r>
            <a:endParaRPr b="0" i="0" sz="1400" u="none" cap="none" strike="noStrike">
              <a:solidFill>
                <a:srgbClr val="000000"/>
              </a:solidFill>
              <a:latin typeface="Arial"/>
              <a:ea typeface="Arial"/>
              <a:cs typeface="Arial"/>
              <a:sym typeface="Arial"/>
            </a:endParaRPr>
          </a:p>
        </p:txBody>
      </p:sp>
      <p:sp>
        <p:nvSpPr>
          <p:cNvPr id="560" name="Google Shape;560;p27"/>
          <p:cNvSpPr txBox="1"/>
          <p:nvPr/>
        </p:nvSpPr>
        <p:spPr>
          <a:xfrm>
            <a:off x="10398626"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Zoom out</a:t>
            </a:r>
            <a:endParaRPr b="0" i="0" sz="1400" u="none" cap="none" strike="noStrike">
              <a:solidFill>
                <a:srgbClr val="000000"/>
              </a:solidFill>
              <a:latin typeface="Arial"/>
              <a:ea typeface="Arial"/>
              <a:cs typeface="Arial"/>
              <a:sym typeface="Arial"/>
            </a:endParaRPr>
          </a:p>
        </p:txBody>
      </p:sp>
      <p:sp>
        <p:nvSpPr>
          <p:cNvPr id="561" name="Google Shape;561;p27"/>
          <p:cNvSpPr txBox="1"/>
          <p:nvPr/>
        </p:nvSpPr>
        <p:spPr>
          <a:xfrm>
            <a:off x="3248116"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Vector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anchor</a:t>
            </a:r>
            <a:endParaRPr b="0" i="0" sz="1400" u="none" cap="none" strike="noStrike">
              <a:solidFill>
                <a:srgbClr val="000000"/>
              </a:solidFill>
              <a:latin typeface="Arial"/>
              <a:ea typeface="Arial"/>
              <a:cs typeface="Arial"/>
              <a:sym typeface="Arial"/>
            </a:endParaRPr>
          </a:p>
        </p:txBody>
      </p:sp>
      <p:sp>
        <p:nvSpPr>
          <p:cNvPr id="562" name="Google Shape;562;p27"/>
          <p:cNvSpPr txBox="1"/>
          <p:nvPr/>
        </p:nvSpPr>
        <p:spPr>
          <a:xfrm>
            <a:off x="11099777"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Money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square</a:t>
            </a:r>
            <a:endParaRPr b="0" i="0" sz="1400" u="none" cap="none" strike="noStrike">
              <a:solidFill>
                <a:srgbClr val="000000"/>
              </a:solidFill>
              <a:latin typeface="Arial"/>
              <a:ea typeface="Arial"/>
              <a:cs typeface="Arial"/>
              <a:sym typeface="Arial"/>
            </a:endParaRPr>
          </a:p>
        </p:txBody>
      </p:sp>
      <p:sp>
        <p:nvSpPr>
          <p:cNvPr id="563" name="Google Shape;563;p27"/>
          <p:cNvSpPr txBox="1"/>
          <p:nvPr/>
        </p:nvSpPr>
        <p:spPr>
          <a:xfrm>
            <a:off x="387912" y="1756657"/>
            <a:ext cx="709636"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Location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pin</a:t>
            </a:r>
            <a:endParaRPr b="0" i="0" sz="1400" u="none" cap="none" strike="noStrike">
              <a:solidFill>
                <a:srgbClr val="000000"/>
              </a:solidFill>
              <a:latin typeface="Arial"/>
              <a:ea typeface="Arial"/>
              <a:cs typeface="Arial"/>
              <a:sym typeface="Arial"/>
            </a:endParaRPr>
          </a:p>
        </p:txBody>
      </p:sp>
      <p:sp>
        <p:nvSpPr>
          <p:cNvPr id="564" name="Google Shape;564;p27"/>
          <p:cNvSpPr txBox="1"/>
          <p:nvPr/>
        </p:nvSpPr>
        <p:spPr>
          <a:xfrm>
            <a:off x="1098680"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Lock</a:t>
            </a:r>
            <a:endParaRPr b="0" i="0" sz="1400" u="none" cap="none" strike="noStrike">
              <a:solidFill>
                <a:srgbClr val="000000"/>
              </a:solidFill>
              <a:latin typeface="Arial"/>
              <a:ea typeface="Arial"/>
              <a:cs typeface="Arial"/>
              <a:sym typeface="Arial"/>
            </a:endParaRPr>
          </a:p>
        </p:txBody>
      </p:sp>
      <p:sp>
        <p:nvSpPr>
          <p:cNvPr id="565" name="Google Shape;565;p27"/>
          <p:cNvSpPr txBox="1"/>
          <p:nvPr/>
        </p:nvSpPr>
        <p:spPr>
          <a:xfrm>
            <a:off x="1813044"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Lock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open</a:t>
            </a:r>
            <a:endParaRPr b="0" i="0" sz="1400" u="none" cap="none" strike="noStrike">
              <a:solidFill>
                <a:srgbClr val="000000"/>
              </a:solidFill>
              <a:latin typeface="Arial"/>
              <a:ea typeface="Arial"/>
              <a:cs typeface="Arial"/>
              <a:sym typeface="Arial"/>
            </a:endParaRPr>
          </a:p>
        </p:txBody>
      </p:sp>
      <p:sp>
        <p:nvSpPr>
          <p:cNvPr id="566" name="Google Shape;566;p27"/>
          <p:cNvSpPr txBox="1"/>
          <p:nvPr/>
        </p:nvSpPr>
        <p:spPr>
          <a:xfrm>
            <a:off x="2527408"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Macro recording</a:t>
            </a:r>
            <a:endParaRPr b="0" i="0" sz="1400" u="none" cap="none" strike="noStrike">
              <a:solidFill>
                <a:srgbClr val="000000"/>
              </a:solidFill>
              <a:latin typeface="Arial"/>
              <a:ea typeface="Arial"/>
              <a:cs typeface="Arial"/>
              <a:sym typeface="Arial"/>
            </a:endParaRPr>
          </a:p>
        </p:txBody>
      </p:sp>
      <p:sp>
        <p:nvSpPr>
          <p:cNvPr id="567" name="Google Shape;567;p27"/>
          <p:cNvSpPr txBox="1"/>
          <p:nvPr/>
        </p:nvSpPr>
        <p:spPr>
          <a:xfrm>
            <a:off x="3956136"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Managing</a:t>
            </a:r>
            <a:endParaRPr b="0" i="0" sz="1400" u="none" cap="none" strike="noStrike">
              <a:solidFill>
                <a:srgbClr val="000000"/>
              </a:solidFill>
              <a:latin typeface="Arial"/>
              <a:ea typeface="Arial"/>
              <a:cs typeface="Arial"/>
              <a:sym typeface="Arial"/>
            </a:endParaRPr>
          </a:p>
        </p:txBody>
      </p:sp>
      <p:sp>
        <p:nvSpPr>
          <p:cNvPr id="568" name="Google Shape;568;p27"/>
          <p:cNvSpPr txBox="1"/>
          <p:nvPr/>
        </p:nvSpPr>
        <p:spPr>
          <a:xfrm>
            <a:off x="8956684"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Mobile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device</a:t>
            </a:r>
            <a:endParaRPr b="0" i="0" sz="1400" u="none" cap="none" strike="noStrike">
              <a:solidFill>
                <a:srgbClr val="000000"/>
              </a:solidFill>
              <a:latin typeface="Arial"/>
              <a:ea typeface="Arial"/>
              <a:cs typeface="Arial"/>
              <a:sym typeface="Arial"/>
            </a:endParaRPr>
          </a:p>
        </p:txBody>
      </p:sp>
      <p:sp>
        <p:nvSpPr>
          <p:cNvPr id="569" name="Google Shape;569;p27"/>
          <p:cNvSpPr txBox="1"/>
          <p:nvPr/>
        </p:nvSpPr>
        <p:spPr>
          <a:xfrm>
            <a:off x="9671048"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Money </a:t>
            </a:r>
            <a:endParaRPr b="0" i="0" sz="1400" u="none" cap="none" strike="noStrike">
              <a:solidFill>
                <a:srgbClr val="000000"/>
              </a:solidFill>
              <a:latin typeface="Arial"/>
              <a:ea typeface="Arial"/>
              <a:cs typeface="Arial"/>
              <a:sym typeface="Arial"/>
            </a:endParaRPr>
          </a:p>
        </p:txBody>
      </p:sp>
      <p:sp>
        <p:nvSpPr>
          <p:cNvPr id="570" name="Google Shape;570;p27"/>
          <p:cNvSpPr txBox="1"/>
          <p:nvPr/>
        </p:nvSpPr>
        <p:spPr>
          <a:xfrm>
            <a:off x="4670500"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Managing alt</a:t>
            </a:r>
            <a:endParaRPr b="0" i="0" sz="1400" u="none" cap="none" strike="noStrike">
              <a:solidFill>
                <a:srgbClr val="000000"/>
              </a:solidFill>
              <a:latin typeface="Arial"/>
              <a:ea typeface="Arial"/>
              <a:cs typeface="Arial"/>
              <a:sym typeface="Arial"/>
            </a:endParaRPr>
          </a:p>
        </p:txBody>
      </p:sp>
      <p:sp>
        <p:nvSpPr>
          <p:cNvPr id="571" name="Google Shape;571;p27"/>
          <p:cNvSpPr txBox="1"/>
          <p:nvPr/>
        </p:nvSpPr>
        <p:spPr>
          <a:xfrm>
            <a:off x="5384864"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572" name="Google Shape;572;p27"/>
          <p:cNvSpPr txBox="1"/>
          <p:nvPr/>
        </p:nvSpPr>
        <p:spPr>
          <a:xfrm>
            <a:off x="6099228"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Map alt</a:t>
            </a:r>
            <a:endParaRPr b="0" i="0" sz="1400" u="none" cap="none" strike="noStrike">
              <a:solidFill>
                <a:srgbClr val="000000"/>
              </a:solidFill>
              <a:latin typeface="Arial"/>
              <a:ea typeface="Arial"/>
              <a:cs typeface="Arial"/>
              <a:sym typeface="Arial"/>
            </a:endParaRPr>
          </a:p>
        </p:txBody>
      </p:sp>
      <p:sp>
        <p:nvSpPr>
          <p:cNvPr id="573" name="Google Shape;573;p27"/>
          <p:cNvSpPr txBox="1"/>
          <p:nvPr/>
        </p:nvSpPr>
        <p:spPr>
          <a:xfrm>
            <a:off x="6813592"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Map alt 2</a:t>
            </a:r>
            <a:endParaRPr b="0" i="0" sz="1400" u="none" cap="none" strike="noStrike">
              <a:solidFill>
                <a:srgbClr val="000000"/>
              </a:solidFill>
              <a:latin typeface="Arial"/>
              <a:ea typeface="Arial"/>
              <a:cs typeface="Arial"/>
              <a:sym typeface="Arial"/>
            </a:endParaRPr>
          </a:p>
        </p:txBody>
      </p:sp>
      <p:sp>
        <p:nvSpPr>
          <p:cNvPr id="574" name="Google Shape;574;p27"/>
          <p:cNvSpPr txBox="1"/>
          <p:nvPr/>
        </p:nvSpPr>
        <p:spPr>
          <a:xfrm>
            <a:off x="7527956"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Media</a:t>
            </a:r>
            <a:endParaRPr b="0" i="0" sz="1400" u="none" cap="none" strike="noStrike">
              <a:solidFill>
                <a:srgbClr val="000000"/>
              </a:solidFill>
              <a:latin typeface="Arial"/>
              <a:ea typeface="Arial"/>
              <a:cs typeface="Arial"/>
              <a:sym typeface="Arial"/>
            </a:endParaRPr>
          </a:p>
        </p:txBody>
      </p:sp>
      <p:sp>
        <p:nvSpPr>
          <p:cNvPr id="575" name="Google Shape;575;p27"/>
          <p:cNvSpPr txBox="1"/>
          <p:nvPr/>
        </p:nvSpPr>
        <p:spPr>
          <a:xfrm>
            <a:off x="8242320"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Mismatch</a:t>
            </a:r>
            <a:endParaRPr b="0" i="0" sz="1400" u="none" cap="none" strike="noStrike">
              <a:solidFill>
                <a:srgbClr val="000000"/>
              </a:solidFill>
              <a:latin typeface="Arial"/>
              <a:ea typeface="Arial"/>
              <a:cs typeface="Arial"/>
              <a:sym typeface="Arial"/>
            </a:endParaRPr>
          </a:p>
        </p:txBody>
      </p:sp>
      <p:sp>
        <p:nvSpPr>
          <p:cNvPr id="576" name="Google Shape;576;p27"/>
          <p:cNvSpPr txBox="1"/>
          <p:nvPr/>
        </p:nvSpPr>
        <p:spPr>
          <a:xfrm>
            <a:off x="10385412"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Money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circle</a:t>
            </a:r>
            <a:endParaRPr b="0" i="0" sz="1400" u="none" cap="none" strike="noStrike">
              <a:solidFill>
                <a:srgbClr val="000000"/>
              </a:solidFill>
              <a:latin typeface="Arial"/>
              <a:ea typeface="Arial"/>
              <a:cs typeface="Arial"/>
              <a:sym typeface="Arial"/>
            </a:endParaRPr>
          </a:p>
        </p:txBody>
      </p:sp>
      <p:sp>
        <p:nvSpPr>
          <p:cNvPr id="577" name="Google Shape;577;p27"/>
          <p:cNvSpPr txBox="1"/>
          <p:nvPr/>
        </p:nvSpPr>
        <p:spPr>
          <a:xfrm>
            <a:off x="3241772"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Manage documents</a:t>
            </a:r>
            <a:endParaRPr b="0" i="0" sz="1400" u="none" cap="none" strike="noStrike">
              <a:solidFill>
                <a:srgbClr val="000000"/>
              </a:solidFill>
              <a:latin typeface="Arial"/>
              <a:ea typeface="Arial"/>
              <a:cs typeface="Arial"/>
              <a:sym typeface="Arial"/>
            </a:endParaRPr>
          </a:p>
        </p:txBody>
      </p:sp>
      <p:sp>
        <p:nvSpPr>
          <p:cNvPr id="578" name="Google Shape;578;p27"/>
          <p:cNvSpPr txBox="1"/>
          <p:nvPr/>
        </p:nvSpPr>
        <p:spPr>
          <a:xfrm>
            <a:off x="11099777"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QA</a:t>
            </a:r>
            <a:endParaRPr b="0" i="0" sz="1400" u="none" cap="none" strike="noStrike">
              <a:solidFill>
                <a:srgbClr val="000000"/>
              </a:solidFill>
              <a:latin typeface="Arial"/>
              <a:ea typeface="Arial"/>
              <a:cs typeface="Arial"/>
              <a:sym typeface="Arial"/>
            </a:endParaRPr>
          </a:p>
        </p:txBody>
      </p:sp>
      <p:sp>
        <p:nvSpPr>
          <p:cNvPr id="579" name="Google Shape;579;p27"/>
          <p:cNvSpPr txBox="1"/>
          <p:nvPr/>
        </p:nvSpPr>
        <p:spPr>
          <a:xfrm>
            <a:off x="387912"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Monitoring</a:t>
            </a:r>
            <a:endParaRPr b="0" i="0" sz="1400" u="none" cap="none" strike="noStrike">
              <a:solidFill>
                <a:srgbClr val="000000"/>
              </a:solidFill>
              <a:latin typeface="Arial"/>
              <a:ea typeface="Arial"/>
              <a:cs typeface="Arial"/>
              <a:sym typeface="Arial"/>
            </a:endParaRPr>
          </a:p>
        </p:txBody>
      </p:sp>
      <p:sp>
        <p:nvSpPr>
          <p:cNvPr id="580" name="Google Shape;580;p27"/>
          <p:cNvSpPr txBox="1"/>
          <p:nvPr/>
        </p:nvSpPr>
        <p:spPr>
          <a:xfrm>
            <a:off x="1102036"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Monitoring alt</a:t>
            </a:r>
            <a:endParaRPr b="0" i="0" sz="1400" u="none" cap="none" strike="noStrike">
              <a:solidFill>
                <a:srgbClr val="000000"/>
              </a:solidFill>
              <a:latin typeface="Arial"/>
              <a:ea typeface="Arial"/>
              <a:cs typeface="Arial"/>
              <a:sym typeface="Arial"/>
            </a:endParaRPr>
          </a:p>
        </p:txBody>
      </p:sp>
      <p:sp>
        <p:nvSpPr>
          <p:cNvPr id="581" name="Google Shape;581;p27"/>
          <p:cNvSpPr txBox="1"/>
          <p:nvPr/>
        </p:nvSpPr>
        <p:spPr>
          <a:xfrm>
            <a:off x="1816160"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Note</a:t>
            </a:r>
            <a:endParaRPr b="0" i="0" sz="1400" u="none" cap="none" strike="noStrike">
              <a:solidFill>
                <a:srgbClr val="000000"/>
              </a:solidFill>
              <a:latin typeface="Arial"/>
              <a:ea typeface="Arial"/>
              <a:cs typeface="Arial"/>
              <a:sym typeface="Arial"/>
            </a:endParaRPr>
          </a:p>
        </p:txBody>
      </p:sp>
      <p:sp>
        <p:nvSpPr>
          <p:cNvPr id="582" name="Google Shape;582;p27"/>
          <p:cNvSpPr txBox="1"/>
          <p:nvPr/>
        </p:nvSpPr>
        <p:spPr>
          <a:xfrm>
            <a:off x="2530284"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OCR</a:t>
            </a:r>
            <a:endParaRPr b="0" i="0" sz="1400" u="none" cap="none" strike="noStrike">
              <a:solidFill>
                <a:srgbClr val="000000"/>
              </a:solidFill>
              <a:latin typeface="Arial"/>
              <a:ea typeface="Arial"/>
              <a:cs typeface="Arial"/>
              <a:sym typeface="Arial"/>
            </a:endParaRPr>
          </a:p>
        </p:txBody>
      </p:sp>
      <p:sp>
        <p:nvSpPr>
          <p:cNvPr id="583" name="Google Shape;583;p27"/>
          <p:cNvSpPr txBox="1"/>
          <p:nvPr/>
        </p:nvSpPr>
        <p:spPr>
          <a:xfrm>
            <a:off x="3958532"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Phone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call</a:t>
            </a:r>
            <a:endParaRPr b="0" i="0" sz="1400" u="none" cap="none" strike="noStrike">
              <a:solidFill>
                <a:srgbClr val="000000"/>
              </a:solidFill>
              <a:latin typeface="Arial"/>
              <a:ea typeface="Arial"/>
              <a:cs typeface="Arial"/>
              <a:sym typeface="Arial"/>
            </a:endParaRPr>
          </a:p>
        </p:txBody>
      </p:sp>
      <p:sp>
        <p:nvSpPr>
          <p:cNvPr id="584" name="Google Shape;584;p27"/>
          <p:cNvSpPr txBox="1"/>
          <p:nvPr/>
        </p:nvSpPr>
        <p:spPr>
          <a:xfrm>
            <a:off x="8957400"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Proof of concept</a:t>
            </a:r>
            <a:endParaRPr b="0" i="0" sz="1400" u="none" cap="none" strike="noStrike">
              <a:solidFill>
                <a:srgbClr val="000000"/>
              </a:solidFill>
              <a:latin typeface="Arial"/>
              <a:ea typeface="Arial"/>
              <a:cs typeface="Arial"/>
              <a:sym typeface="Arial"/>
            </a:endParaRPr>
          </a:p>
        </p:txBody>
      </p:sp>
      <p:sp>
        <p:nvSpPr>
          <p:cNvPr id="585" name="Google Shape;585;p27"/>
          <p:cNvSpPr txBox="1"/>
          <p:nvPr/>
        </p:nvSpPr>
        <p:spPr>
          <a:xfrm>
            <a:off x="9671524"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Proof of concept 2</a:t>
            </a:r>
            <a:endParaRPr b="0" i="0" sz="1400" u="none" cap="none" strike="noStrike">
              <a:solidFill>
                <a:srgbClr val="000000"/>
              </a:solidFill>
              <a:latin typeface="Arial"/>
              <a:ea typeface="Arial"/>
              <a:cs typeface="Arial"/>
              <a:sym typeface="Arial"/>
            </a:endParaRPr>
          </a:p>
        </p:txBody>
      </p:sp>
      <p:sp>
        <p:nvSpPr>
          <p:cNvPr id="586" name="Google Shape;586;p27"/>
          <p:cNvSpPr txBox="1"/>
          <p:nvPr/>
        </p:nvSpPr>
        <p:spPr>
          <a:xfrm>
            <a:off x="4672656"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Pivot</a:t>
            </a:r>
            <a:endParaRPr b="0" i="0" sz="1400" u="none" cap="none" strike="noStrike">
              <a:solidFill>
                <a:srgbClr val="000000"/>
              </a:solidFill>
              <a:latin typeface="Arial"/>
              <a:ea typeface="Arial"/>
              <a:cs typeface="Arial"/>
              <a:sym typeface="Arial"/>
            </a:endParaRPr>
          </a:p>
        </p:txBody>
      </p:sp>
      <p:sp>
        <p:nvSpPr>
          <p:cNvPr id="587" name="Google Shape;587;p27"/>
          <p:cNvSpPr txBox="1"/>
          <p:nvPr/>
        </p:nvSpPr>
        <p:spPr>
          <a:xfrm>
            <a:off x="5386780"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Plugin</a:t>
            </a:r>
            <a:endParaRPr b="0" i="0" sz="1400" u="none" cap="none" strike="noStrike">
              <a:solidFill>
                <a:srgbClr val="000000"/>
              </a:solidFill>
              <a:latin typeface="Arial"/>
              <a:ea typeface="Arial"/>
              <a:cs typeface="Arial"/>
              <a:sym typeface="Arial"/>
            </a:endParaRPr>
          </a:p>
        </p:txBody>
      </p:sp>
      <p:sp>
        <p:nvSpPr>
          <p:cNvPr id="588" name="Google Shape;588;p27"/>
          <p:cNvSpPr txBox="1"/>
          <p:nvPr/>
        </p:nvSpPr>
        <p:spPr>
          <a:xfrm>
            <a:off x="6100904"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Process identification</a:t>
            </a:r>
            <a:endParaRPr b="0" i="0" sz="1400" u="none" cap="none" strike="noStrike">
              <a:solidFill>
                <a:srgbClr val="000000"/>
              </a:solidFill>
              <a:latin typeface="Arial"/>
              <a:ea typeface="Arial"/>
              <a:cs typeface="Arial"/>
              <a:sym typeface="Arial"/>
            </a:endParaRPr>
          </a:p>
        </p:txBody>
      </p:sp>
      <p:sp>
        <p:nvSpPr>
          <p:cNvPr id="589" name="Google Shape;589;p27"/>
          <p:cNvSpPr txBox="1"/>
          <p:nvPr/>
        </p:nvSpPr>
        <p:spPr>
          <a:xfrm>
            <a:off x="6815028"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Process identification 2</a:t>
            </a:r>
            <a:endParaRPr b="0" i="0" sz="1400" u="none" cap="none" strike="noStrike">
              <a:solidFill>
                <a:srgbClr val="000000"/>
              </a:solidFill>
              <a:latin typeface="Arial"/>
              <a:ea typeface="Arial"/>
              <a:cs typeface="Arial"/>
              <a:sym typeface="Arial"/>
            </a:endParaRPr>
          </a:p>
        </p:txBody>
      </p:sp>
      <p:sp>
        <p:nvSpPr>
          <p:cNvPr id="590" name="Google Shape;590;p27"/>
          <p:cNvSpPr txBox="1"/>
          <p:nvPr/>
        </p:nvSpPr>
        <p:spPr>
          <a:xfrm>
            <a:off x="7529152"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Project</a:t>
            </a:r>
            <a:endParaRPr b="0" i="0" sz="1400" u="none" cap="none" strike="noStrike">
              <a:solidFill>
                <a:srgbClr val="000000"/>
              </a:solidFill>
              <a:latin typeface="Arial"/>
              <a:ea typeface="Arial"/>
              <a:cs typeface="Arial"/>
              <a:sym typeface="Arial"/>
            </a:endParaRPr>
          </a:p>
        </p:txBody>
      </p:sp>
      <p:sp>
        <p:nvSpPr>
          <p:cNvPr id="591" name="Google Shape;591;p27"/>
          <p:cNvSpPr txBox="1"/>
          <p:nvPr/>
        </p:nvSpPr>
        <p:spPr>
          <a:xfrm>
            <a:off x="8243276"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Promoter bullhorn</a:t>
            </a:r>
            <a:endParaRPr b="0" i="0" sz="1400" u="none" cap="none" strike="noStrike">
              <a:solidFill>
                <a:srgbClr val="000000"/>
              </a:solidFill>
              <a:latin typeface="Arial"/>
              <a:ea typeface="Arial"/>
              <a:cs typeface="Arial"/>
              <a:sym typeface="Arial"/>
            </a:endParaRPr>
          </a:p>
        </p:txBody>
      </p:sp>
      <p:sp>
        <p:nvSpPr>
          <p:cNvPr id="592" name="Google Shape;592;p27"/>
          <p:cNvSpPr txBox="1"/>
          <p:nvPr/>
        </p:nvSpPr>
        <p:spPr>
          <a:xfrm>
            <a:off x="10385648"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Public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sector</a:t>
            </a:r>
            <a:endParaRPr b="0" i="0" sz="1400" u="none" cap="none" strike="noStrike">
              <a:solidFill>
                <a:srgbClr val="000000"/>
              </a:solidFill>
              <a:latin typeface="Arial"/>
              <a:ea typeface="Arial"/>
              <a:cs typeface="Arial"/>
              <a:sym typeface="Arial"/>
            </a:endParaRPr>
          </a:p>
        </p:txBody>
      </p:sp>
      <p:sp>
        <p:nvSpPr>
          <p:cNvPr id="593" name="Google Shape;593;p27"/>
          <p:cNvSpPr txBox="1"/>
          <p:nvPr/>
        </p:nvSpPr>
        <p:spPr>
          <a:xfrm>
            <a:off x="3244408"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OCR alt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s 2">
  <p:cSld name="1_Icons 2">
    <p:spTree>
      <p:nvGrpSpPr>
        <p:cNvPr id="594" name="Shape 594"/>
        <p:cNvGrpSpPr/>
        <p:nvPr/>
      </p:nvGrpSpPr>
      <p:grpSpPr>
        <a:xfrm>
          <a:off x="0" y="0"/>
          <a:ext cx="0" cy="0"/>
          <a:chOff x="0" y="0"/>
          <a:chExt cx="0" cy="0"/>
        </a:xfrm>
      </p:grpSpPr>
      <p:sp>
        <p:nvSpPr>
          <p:cNvPr id="595" name="Google Shape;595;p28"/>
          <p:cNvSpPr/>
          <p:nvPr/>
        </p:nvSpPr>
        <p:spPr>
          <a:xfrm>
            <a:off x="0" y="1143000"/>
            <a:ext cx="12188825" cy="5714999"/>
          </a:xfrm>
          <a:prstGeom prst="rect">
            <a:avLst/>
          </a:prstGeom>
          <a:solidFill>
            <a:srgbClr val="2C2C2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6" name="Google Shape;596;p28"/>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28"/>
          <p:cNvSpPr txBox="1"/>
          <p:nvPr/>
        </p:nvSpPr>
        <p:spPr>
          <a:xfrm>
            <a:off x="440508" y="1710252"/>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Web </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scraping</a:t>
            </a:r>
            <a:endParaRPr b="0" i="0" sz="1400" u="none" cap="none" strike="noStrike">
              <a:solidFill>
                <a:srgbClr val="000000"/>
              </a:solidFill>
              <a:latin typeface="Arial"/>
              <a:ea typeface="Arial"/>
              <a:cs typeface="Arial"/>
              <a:sym typeface="Arial"/>
            </a:endParaRPr>
          </a:p>
        </p:txBody>
      </p:sp>
      <p:sp>
        <p:nvSpPr>
          <p:cNvPr id="598" name="Google Shape;598;p28"/>
          <p:cNvSpPr txBox="1"/>
          <p:nvPr/>
        </p:nvSpPr>
        <p:spPr>
          <a:xfrm>
            <a:off x="1147053" y="1710252"/>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Thank </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you</a:t>
            </a:r>
            <a:endParaRPr b="0" i="0" sz="1400" u="none" cap="none" strike="noStrike">
              <a:solidFill>
                <a:srgbClr val="000000"/>
              </a:solidFill>
              <a:latin typeface="Arial"/>
              <a:ea typeface="Arial"/>
              <a:cs typeface="Arial"/>
              <a:sym typeface="Arial"/>
            </a:endParaRPr>
          </a:p>
        </p:txBody>
      </p:sp>
      <p:sp>
        <p:nvSpPr>
          <p:cNvPr id="599" name="Google Shape;599;p28"/>
          <p:cNvSpPr txBox="1"/>
          <p:nvPr/>
        </p:nvSpPr>
        <p:spPr>
          <a:xfrm>
            <a:off x="1853598" y="1710252"/>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Automated data entry</a:t>
            </a:r>
            <a:endParaRPr b="0" i="0" sz="1400" u="none" cap="none" strike="noStrike">
              <a:solidFill>
                <a:srgbClr val="000000"/>
              </a:solidFill>
              <a:latin typeface="Arial"/>
              <a:ea typeface="Arial"/>
              <a:cs typeface="Arial"/>
              <a:sym typeface="Arial"/>
            </a:endParaRPr>
          </a:p>
        </p:txBody>
      </p:sp>
      <p:sp>
        <p:nvSpPr>
          <p:cNvPr id="600" name="Google Shape;600;p28"/>
          <p:cNvSpPr txBox="1"/>
          <p:nvPr/>
        </p:nvSpPr>
        <p:spPr>
          <a:xfrm>
            <a:off x="2560143" y="1710252"/>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Automation</a:t>
            </a:r>
            <a:endParaRPr b="0" i="0" sz="1400" u="none" cap="none" strike="noStrike">
              <a:solidFill>
                <a:srgbClr val="000000"/>
              </a:solidFill>
              <a:latin typeface="Arial"/>
              <a:ea typeface="Arial"/>
              <a:cs typeface="Arial"/>
              <a:sym typeface="Arial"/>
            </a:endParaRPr>
          </a:p>
        </p:txBody>
      </p:sp>
      <p:sp>
        <p:nvSpPr>
          <p:cNvPr id="601" name="Google Shape;601;p28"/>
          <p:cNvSpPr txBox="1"/>
          <p:nvPr/>
        </p:nvSpPr>
        <p:spPr>
          <a:xfrm>
            <a:off x="3266688" y="1710252"/>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Background</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automation</a:t>
            </a:r>
            <a:endParaRPr b="0" i="0" sz="1400" u="none" cap="none" strike="noStrike">
              <a:solidFill>
                <a:srgbClr val="000000"/>
              </a:solidFill>
              <a:latin typeface="Arial"/>
              <a:ea typeface="Arial"/>
              <a:cs typeface="Arial"/>
              <a:sym typeface="Arial"/>
            </a:endParaRPr>
          </a:p>
        </p:txBody>
      </p:sp>
      <p:sp>
        <p:nvSpPr>
          <p:cNvPr id="602" name="Google Shape;602;p28"/>
          <p:cNvSpPr txBox="1"/>
          <p:nvPr/>
        </p:nvSpPr>
        <p:spPr>
          <a:xfrm>
            <a:off x="3973233" y="1710252"/>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Big scale</a:t>
            </a:r>
            <a:endParaRPr b="0" i="0" sz="1400" u="none" cap="none" strike="noStrike">
              <a:solidFill>
                <a:srgbClr val="000000"/>
              </a:solidFill>
              <a:latin typeface="Arial"/>
              <a:ea typeface="Arial"/>
              <a:cs typeface="Arial"/>
              <a:sym typeface="Arial"/>
            </a:endParaRPr>
          </a:p>
        </p:txBody>
      </p:sp>
      <p:sp>
        <p:nvSpPr>
          <p:cNvPr id="603" name="Google Shape;603;p28"/>
          <p:cNvSpPr txBox="1"/>
          <p:nvPr/>
        </p:nvSpPr>
        <p:spPr>
          <a:xfrm>
            <a:off x="4679778" y="1710252"/>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Bookmark</a:t>
            </a:r>
            <a:endParaRPr b="0" i="0" sz="1400" u="none" cap="none" strike="noStrike">
              <a:solidFill>
                <a:srgbClr val="000000"/>
              </a:solidFill>
              <a:latin typeface="Arial"/>
              <a:ea typeface="Arial"/>
              <a:cs typeface="Arial"/>
              <a:sym typeface="Arial"/>
            </a:endParaRPr>
          </a:p>
        </p:txBody>
      </p:sp>
      <p:sp>
        <p:nvSpPr>
          <p:cNvPr id="604" name="Google Shape;604;p28"/>
          <p:cNvSpPr txBox="1"/>
          <p:nvPr/>
        </p:nvSpPr>
        <p:spPr>
          <a:xfrm>
            <a:off x="5386323" y="1710252"/>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Business partner alt 2</a:t>
            </a:r>
            <a:endParaRPr b="0" i="0" sz="1400" u="none" cap="none" strike="noStrike">
              <a:solidFill>
                <a:srgbClr val="000000"/>
              </a:solidFill>
              <a:latin typeface="Arial"/>
              <a:ea typeface="Arial"/>
              <a:cs typeface="Arial"/>
              <a:sym typeface="Arial"/>
            </a:endParaRPr>
          </a:p>
        </p:txBody>
      </p:sp>
      <p:sp>
        <p:nvSpPr>
          <p:cNvPr id="605" name="Google Shape;605;p28"/>
          <p:cNvSpPr txBox="1"/>
          <p:nvPr/>
        </p:nvSpPr>
        <p:spPr>
          <a:xfrm>
            <a:off x="6092868" y="1710252"/>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Business partner alt</a:t>
            </a:r>
            <a:endParaRPr b="0" i="0" sz="1400" u="none" cap="none" strike="noStrike">
              <a:solidFill>
                <a:srgbClr val="000000"/>
              </a:solidFill>
              <a:latin typeface="Arial"/>
              <a:ea typeface="Arial"/>
              <a:cs typeface="Arial"/>
              <a:sym typeface="Arial"/>
            </a:endParaRPr>
          </a:p>
        </p:txBody>
      </p:sp>
      <p:sp>
        <p:nvSpPr>
          <p:cNvPr id="606" name="Google Shape;606;p28"/>
          <p:cNvSpPr txBox="1"/>
          <p:nvPr/>
        </p:nvSpPr>
        <p:spPr>
          <a:xfrm>
            <a:off x="6799413" y="1710252"/>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Business partnerup</a:t>
            </a:r>
            <a:endParaRPr b="0" i="0" sz="800" u="none" cap="none" strike="noStrike">
              <a:solidFill>
                <a:schemeClr val="lt1"/>
              </a:solidFill>
              <a:latin typeface="Arial"/>
              <a:ea typeface="Arial"/>
              <a:cs typeface="Arial"/>
              <a:sym typeface="Arial"/>
            </a:endParaRPr>
          </a:p>
        </p:txBody>
      </p:sp>
      <p:sp>
        <p:nvSpPr>
          <p:cNvPr id="607" name="Google Shape;607;p28"/>
          <p:cNvSpPr txBox="1"/>
          <p:nvPr/>
        </p:nvSpPr>
        <p:spPr>
          <a:xfrm>
            <a:off x="7505958" y="1710252"/>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Certification</a:t>
            </a:r>
            <a:endParaRPr b="0" i="0" sz="1400" u="none" cap="none" strike="noStrike">
              <a:solidFill>
                <a:srgbClr val="000000"/>
              </a:solidFill>
              <a:latin typeface="Arial"/>
              <a:ea typeface="Arial"/>
              <a:cs typeface="Arial"/>
              <a:sym typeface="Arial"/>
            </a:endParaRPr>
          </a:p>
        </p:txBody>
      </p:sp>
      <p:sp>
        <p:nvSpPr>
          <p:cNvPr id="608" name="Google Shape;608;p28"/>
          <p:cNvSpPr txBox="1"/>
          <p:nvPr/>
        </p:nvSpPr>
        <p:spPr>
          <a:xfrm>
            <a:off x="8212503" y="1710252"/>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Chart</a:t>
            </a:r>
            <a:endParaRPr b="0" i="0" sz="1400" u="none" cap="none" strike="noStrike">
              <a:solidFill>
                <a:srgbClr val="000000"/>
              </a:solidFill>
              <a:latin typeface="Arial"/>
              <a:ea typeface="Arial"/>
              <a:cs typeface="Arial"/>
              <a:sym typeface="Arial"/>
            </a:endParaRPr>
          </a:p>
        </p:txBody>
      </p:sp>
      <p:sp>
        <p:nvSpPr>
          <p:cNvPr id="609" name="Google Shape;609;p28"/>
          <p:cNvSpPr txBox="1"/>
          <p:nvPr/>
        </p:nvSpPr>
        <p:spPr>
          <a:xfrm>
            <a:off x="8919048" y="1710252"/>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Course foundation 2</a:t>
            </a:r>
            <a:endParaRPr b="0" i="0" sz="1400" u="none" cap="none" strike="noStrike">
              <a:solidFill>
                <a:srgbClr val="000000"/>
              </a:solidFill>
              <a:latin typeface="Arial"/>
              <a:ea typeface="Arial"/>
              <a:cs typeface="Arial"/>
              <a:sym typeface="Arial"/>
            </a:endParaRPr>
          </a:p>
        </p:txBody>
      </p:sp>
      <p:sp>
        <p:nvSpPr>
          <p:cNvPr id="610" name="Google Shape;610;p28"/>
          <p:cNvSpPr txBox="1"/>
          <p:nvPr/>
        </p:nvSpPr>
        <p:spPr>
          <a:xfrm>
            <a:off x="9625593" y="1710252"/>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Course foundation 3</a:t>
            </a:r>
            <a:endParaRPr b="0" i="0" sz="1400" u="none" cap="none" strike="noStrike">
              <a:solidFill>
                <a:srgbClr val="000000"/>
              </a:solidFill>
              <a:latin typeface="Arial"/>
              <a:ea typeface="Arial"/>
              <a:cs typeface="Arial"/>
              <a:sym typeface="Arial"/>
            </a:endParaRPr>
          </a:p>
        </p:txBody>
      </p:sp>
      <p:sp>
        <p:nvSpPr>
          <p:cNvPr id="611" name="Google Shape;611;p28"/>
          <p:cNvSpPr txBox="1"/>
          <p:nvPr/>
        </p:nvSpPr>
        <p:spPr>
          <a:xfrm>
            <a:off x="10332138" y="1710252"/>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Course foundation</a:t>
            </a:r>
            <a:endParaRPr b="0" i="0" sz="1400" u="none" cap="none" strike="noStrike">
              <a:solidFill>
                <a:srgbClr val="000000"/>
              </a:solidFill>
              <a:latin typeface="Arial"/>
              <a:ea typeface="Arial"/>
              <a:cs typeface="Arial"/>
              <a:sym typeface="Arial"/>
            </a:endParaRPr>
          </a:p>
        </p:txBody>
      </p:sp>
      <p:sp>
        <p:nvSpPr>
          <p:cNvPr id="612" name="Google Shape;612;p28"/>
          <p:cNvSpPr txBox="1"/>
          <p:nvPr/>
        </p:nvSpPr>
        <p:spPr>
          <a:xfrm>
            <a:off x="11038681" y="1710252"/>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Web </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expert</a:t>
            </a:r>
            <a:endParaRPr b="0" i="0" sz="1400" u="none" cap="none" strike="noStrike">
              <a:solidFill>
                <a:srgbClr val="000000"/>
              </a:solidFill>
              <a:latin typeface="Arial"/>
              <a:ea typeface="Arial"/>
              <a:cs typeface="Arial"/>
              <a:sym typeface="Arial"/>
            </a:endParaRPr>
          </a:p>
        </p:txBody>
      </p:sp>
      <p:sp>
        <p:nvSpPr>
          <p:cNvPr id="613" name="Google Shape;613;p28"/>
          <p:cNvSpPr txBox="1"/>
          <p:nvPr/>
        </p:nvSpPr>
        <p:spPr>
          <a:xfrm>
            <a:off x="440508" y="2532310"/>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Course-orchestrator</a:t>
            </a:r>
            <a:endParaRPr b="0" i="0" sz="1400" u="none" cap="none" strike="noStrike">
              <a:solidFill>
                <a:srgbClr val="000000"/>
              </a:solidFill>
              <a:latin typeface="Arial"/>
              <a:ea typeface="Arial"/>
              <a:cs typeface="Arial"/>
              <a:sym typeface="Arial"/>
            </a:endParaRPr>
          </a:p>
        </p:txBody>
      </p:sp>
      <p:sp>
        <p:nvSpPr>
          <p:cNvPr id="614" name="Google Shape;614;p28"/>
          <p:cNvSpPr txBox="1"/>
          <p:nvPr/>
        </p:nvSpPr>
        <p:spPr>
          <a:xfrm>
            <a:off x="1147053" y="2532310"/>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CRM</a:t>
            </a:r>
            <a:endParaRPr b="0" i="0" sz="1400" u="none" cap="none" strike="noStrike">
              <a:solidFill>
                <a:srgbClr val="000000"/>
              </a:solidFill>
              <a:latin typeface="Arial"/>
              <a:ea typeface="Arial"/>
              <a:cs typeface="Arial"/>
              <a:sym typeface="Arial"/>
            </a:endParaRPr>
          </a:p>
        </p:txBody>
      </p:sp>
      <p:sp>
        <p:nvSpPr>
          <p:cNvPr id="615" name="Google Shape;615;p28"/>
          <p:cNvSpPr txBox="1"/>
          <p:nvPr/>
        </p:nvSpPr>
        <p:spPr>
          <a:xfrm>
            <a:off x="1853598" y="2532310"/>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Crown</a:t>
            </a:r>
            <a:endParaRPr b="0" i="0" sz="1400" u="none" cap="none" strike="noStrike">
              <a:solidFill>
                <a:srgbClr val="000000"/>
              </a:solidFill>
              <a:latin typeface="Arial"/>
              <a:ea typeface="Arial"/>
              <a:cs typeface="Arial"/>
              <a:sym typeface="Arial"/>
            </a:endParaRPr>
          </a:p>
        </p:txBody>
      </p:sp>
      <p:sp>
        <p:nvSpPr>
          <p:cNvPr id="616" name="Google Shape;616;p28"/>
          <p:cNvSpPr txBox="1"/>
          <p:nvPr/>
        </p:nvSpPr>
        <p:spPr>
          <a:xfrm>
            <a:off x="2560143" y="2532310"/>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Cultural acceptance</a:t>
            </a:r>
            <a:endParaRPr b="0" i="0" sz="1400" u="none" cap="none" strike="noStrike">
              <a:solidFill>
                <a:srgbClr val="000000"/>
              </a:solidFill>
              <a:latin typeface="Arial"/>
              <a:ea typeface="Arial"/>
              <a:cs typeface="Arial"/>
              <a:sym typeface="Arial"/>
            </a:endParaRPr>
          </a:p>
        </p:txBody>
      </p:sp>
      <p:sp>
        <p:nvSpPr>
          <p:cNvPr id="617" name="Google Shape;617;p28"/>
          <p:cNvSpPr txBox="1"/>
          <p:nvPr/>
        </p:nvSpPr>
        <p:spPr>
          <a:xfrm>
            <a:off x="3266688" y="2532310"/>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Desktop program</a:t>
            </a:r>
            <a:endParaRPr b="0" i="0" sz="1400" u="none" cap="none" strike="noStrike">
              <a:solidFill>
                <a:srgbClr val="000000"/>
              </a:solidFill>
              <a:latin typeface="Arial"/>
              <a:ea typeface="Arial"/>
              <a:cs typeface="Arial"/>
              <a:sym typeface="Arial"/>
            </a:endParaRPr>
          </a:p>
        </p:txBody>
      </p:sp>
      <p:sp>
        <p:nvSpPr>
          <p:cNvPr id="618" name="Google Shape;618;p28"/>
          <p:cNvSpPr txBox="1"/>
          <p:nvPr/>
        </p:nvSpPr>
        <p:spPr>
          <a:xfrm>
            <a:off x="3973233" y="2532310"/>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Decrease</a:t>
            </a:r>
            <a:endParaRPr b="0" i="0" sz="1400" u="none" cap="none" strike="noStrike">
              <a:solidFill>
                <a:srgbClr val="000000"/>
              </a:solidFill>
              <a:latin typeface="Arial"/>
              <a:ea typeface="Arial"/>
              <a:cs typeface="Arial"/>
              <a:sym typeface="Arial"/>
            </a:endParaRPr>
          </a:p>
        </p:txBody>
      </p:sp>
      <p:sp>
        <p:nvSpPr>
          <p:cNvPr id="619" name="Google Shape;619;p28"/>
          <p:cNvSpPr txBox="1"/>
          <p:nvPr/>
        </p:nvSpPr>
        <p:spPr>
          <a:xfrm>
            <a:off x="4679778" y="2532310"/>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Document</a:t>
            </a:r>
            <a:endParaRPr b="0" i="0" sz="1400" u="none" cap="none" strike="noStrike">
              <a:solidFill>
                <a:srgbClr val="000000"/>
              </a:solidFill>
              <a:latin typeface="Arial"/>
              <a:ea typeface="Arial"/>
              <a:cs typeface="Arial"/>
              <a:sym typeface="Arial"/>
            </a:endParaRPr>
          </a:p>
        </p:txBody>
      </p:sp>
      <p:sp>
        <p:nvSpPr>
          <p:cNvPr id="620" name="Google Shape;620;p28"/>
          <p:cNvSpPr txBox="1"/>
          <p:nvPr/>
        </p:nvSpPr>
        <p:spPr>
          <a:xfrm>
            <a:off x="5386323" y="2532310"/>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Done</a:t>
            </a:r>
            <a:endParaRPr b="0" i="0" sz="1400" u="none" cap="none" strike="noStrike">
              <a:solidFill>
                <a:srgbClr val="000000"/>
              </a:solidFill>
              <a:latin typeface="Arial"/>
              <a:ea typeface="Arial"/>
              <a:cs typeface="Arial"/>
              <a:sym typeface="Arial"/>
            </a:endParaRPr>
          </a:p>
        </p:txBody>
      </p:sp>
      <p:sp>
        <p:nvSpPr>
          <p:cNvPr id="621" name="Google Shape;621;p28"/>
          <p:cNvSpPr txBox="1"/>
          <p:nvPr/>
        </p:nvSpPr>
        <p:spPr>
          <a:xfrm>
            <a:off x="6092868" y="2532310"/>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Ease of use</a:t>
            </a:r>
            <a:endParaRPr b="0" i="0" sz="1400" u="none" cap="none" strike="noStrike">
              <a:solidFill>
                <a:srgbClr val="000000"/>
              </a:solidFill>
              <a:latin typeface="Arial"/>
              <a:ea typeface="Arial"/>
              <a:cs typeface="Arial"/>
              <a:sym typeface="Arial"/>
            </a:endParaRPr>
          </a:p>
        </p:txBody>
      </p:sp>
      <p:sp>
        <p:nvSpPr>
          <p:cNvPr id="622" name="Google Shape;622;p28"/>
          <p:cNvSpPr txBox="1"/>
          <p:nvPr/>
        </p:nvSpPr>
        <p:spPr>
          <a:xfrm>
            <a:off x="6799413" y="2532310"/>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First reply </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by email</a:t>
            </a:r>
            <a:endParaRPr b="0" i="0" sz="1400" u="none" cap="none" strike="noStrike">
              <a:solidFill>
                <a:srgbClr val="000000"/>
              </a:solidFill>
              <a:latin typeface="Arial"/>
              <a:ea typeface="Arial"/>
              <a:cs typeface="Arial"/>
              <a:sym typeface="Arial"/>
            </a:endParaRPr>
          </a:p>
        </p:txBody>
      </p:sp>
      <p:sp>
        <p:nvSpPr>
          <p:cNvPr id="623" name="Google Shape;623;p28"/>
          <p:cNvSpPr txBox="1"/>
          <p:nvPr/>
        </p:nvSpPr>
        <p:spPr>
          <a:xfrm>
            <a:off x="7505958" y="2532310"/>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Flexibility</a:t>
            </a:r>
            <a:endParaRPr b="0" i="0" sz="1400" u="none" cap="none" strike="noStrike">
              <a:solidFill>
                <a:srgbClr val="000000"/>
              </a:solidFill>
              <a:latin typeface="Arial"/>
              <a:ea typeface="Arial"/>
              <a:cs typeface="Arial"/>
              <a:sym typeface="Arial"/>
            </a:endParaRPr>
          </a:p>
        </p:txBody>
      </p:sp>
      <p:sp>
        <p:nvSpPr>
          <p:cNvPr id="624" name="Google Shape;624;p28"/>
          <p:cNvSpPr txBox="1"/>
          <p:nvPr/>
        </p:nvSpPr>
        <p:spPr>
          <a:xfrm>
            <a:off x="8212503" y="2532310"/>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Goals</a:t>
            </a:r>
            <a:endParaRPr b="0" i="0" sz="1400" u="none" cap="none" strike="noStrike">
              <a:solidFill>
                <a:srgbClr val="000000"/>
              </a:solidFill>
              <a:latin typeface="Arial"/>
              <a:ea typeface="Arial"/>
              <a:cs typeface="Arial"/>
              <a:sym typeface="Arial"/>
            </a:endParaRPr>
          </a:p>
        </p:txBody>
      </p:sp>
      <p:sp>
        <p:nvSpPr>
          <p:cNvPr id="625" name="Google Shape;625;p28"/>
          <p:cNvSpPr txBox="1"/>
          <p:nvPr/>
        </p:nvSpPr>
        <p:spPr>
          <a:xfrm>
            <a:off x="8919048" y="2532310"/>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Group of </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users</a:t>
            </a:r>
            <a:endParaRPr b="0" i="0" sz="1400" u="none" cap="none" strike="noStrike">
              <a:solidFill>
                <a:srgbClr val="000000"/>
              </a:solidFill>
              <a:latin typeface="Arial"/>
              <a:ea typeface="Arial"/>
              <a:cs typeface="Arial"/>
              <a:sym typeface="Arial"/>
            </a:endParaRPr>
          </a:p>
        </p:txBody>
      </p:sp>
      <p:sp>
        <p:nvSpPr>
          <p:cNvPr id="626" name="Google Shape;626;p28"/>
          <p:cNvSpPr txBox="1"/>
          <p:nvPr/>
        </p:nvSpPr>
        <p:spPr>
          <a:xfrm>
            <a:off x="9625593" y="2532310"/>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Growth</a:t>
            </a:r>
            <a:endParaRPr b="0" i="0" sz="1400" u="none" cap="none" strike="noStrike">
              <a:solidFill>
                <a:srgbClr val="000000"/>
              </a:solidFill>
              <a:latin typeface="Arial"/>
              <a:ea typeface="Arial"/>
              <a:cs typeface="Arial"/>
              <a:sym typeface="Arial"/>
            </a:endParaRPr>
          </a:p>
        </p:txBody>
      </p:sp>
      <p:sp>
        <p:nvSpPr>
          <p:cNvPr id="627" name="Google Shape;627;p28"/>
          <p:cNvSpPr txBox="1"/>
          <p:nvPr/>
        </p:nvSpPr>
        <p:spPr>
          <a:xfrm>
            <a:off x="10332138" y="2532310"/>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Heart</a:t>
            </a:r>
            <a:endParaRPr b="0" i="0" sz="1400" u="none" cap="none" strike="noStrike">
              <a:solidFill>
                <a:srgbClr val="000000"/>
              </a:solidFill>
              <a:latin typeface="Arial"/>
              <a:ea typeface="Arial"/>
              <a:cs typeface="Arial"/>
              <a:sym typeface="Arial"/>
            </a:endParaRPr>
          </a:p>
        </p:txBody>
      </p:sp>
      <p:sp>
        <p:nvSpPr>
          <p:cNvPr id="628" name="Google Shape;628;p28"/>
          <p:cNvSpPr txBox="1"/>
          <p:nvPr/>
        </p:nvSpPr>
        <p:spPr>
          <a:xfrm>
            <a:off x="11038681" y="2532310"/>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Warning</a:t>
            </a:r>
            <a:endParaRPr b="0" i="0" sz="1400" u="none" cap="none" strike="noStrike">
              <a:solidFill>
                <a:srgbClr val="000000"/>
              </a:solidFill>
              <a:latin typeface="Arial"/>
              <a:ea typeface="Arial"/>
              <a:cs typeface="Arial"/>
              <a:sym typeface="Arial"/>
            </a:endParaRPr>
          </a:p>
        </p:txBody>
      </p:sp>
      <p:sp>
        <p:nvSpPr>
          <p:cNvPr id="629" name="Google Shape;629;p28"/>
          <p:cNvSpPr txBox="1"/>
          <p:nvPr/>
        </p:nvSpPr>
        <p:spPr>
          <a:xfrm>
            <a:off x="440508" y="338100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Home</a:t>
            </a:r>
            <a:endParaRPr b="0" i="0" sz="1400" u="none" cap="none" strike="noStrike">
              <a:solidFill>
                <a:srgbClr val="000000"/>
              </a:solidFill>
              <a:latin typeface="Arial"/>
              <a:ea typeface="Arial"/>
              <a:cs typeface="Arial"/>
              <a:sym typeface="Arial"/>
            </a:endParaRPr>
          </a:p>
        </p:txBody>
      </p:sp>
      <p:sp>
        <p:nvSpPr>
          <p:cNvPr id="630" name="Google Shape;630;p28"/>
          <p:cNvSpPr txBox="1"/>
          <p:nvPr/>
        </p:nvSpPr>
        <p:spPr>
          <a:xfrm>
            <a:off x="1147053" y="338100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Hourglass</a:t>
            </a:r>
            <a:endParaRPr b="0" i="0" sz="1400" u="none" cap="none" strike="noStrike">
              <a:solidFill>
                <a:srgbClr val="000000"/>
              </a:solidFill>
              <a:latin typeface="Arial"/>
              <a:ea typeface="Arial"/>
              <a:cs typeface="Arial"/>
              <a:sym typeface="Arial"/>
            </a:endParaRPr>
          </a:p>
        </p:txBody>
      </p:sp>
      <p:sp>
        <p:nvSpPr>
          <p:cNvPr id="631" name="Google Shape;631;p28"/>
          <p:cNvSpPr txBox="1"/>
          <p:nvPr/>
        </p:nvSpPr>
        <p:spPr>
          <a:xfrm>
            <a:off x="1853598" y="338100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Icon Name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632" name="Google Shape;632;p28"/>
          <p:cNvSpPr txBox="1"/>
          <p:nvPr/>
        </p:nvSpPr>
        <p:spPr>
          <a:xfrm>
            <a:off x="2560143" y="338100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Icon Name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633" name="Google Shape;633;p28"/>
          <p:cNvSpPr txBox="1"/>
          <p:nvPr/>
        </p:nvSpPr>
        <p:spPr>
          <a:xfrm>
            <a:off x="3266688" y="338100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Icon Name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634" name="Google Shape;634;p28"/>
          <p:cNvSpPr txBox="1"/>
          <p:nvPr/>
        </p:nvSpPr>
        <p:spPr>
          <a:xfrm>
            <a:off x="3973233" y="338100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Icon Name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635" name="Google Shape;635;p28"/>
          <p:cNvSpPr txBox="1"/>
          <p:nvPr/>
        </p:nvSpPr>
        <p:spPr>
          <a:xfrm>
            <a:off x="4679778" y="338100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Lock open</a:t>
            </a:r>
            <a:endParaRPr b="0" i="0" sz="1400" u="none" cap="none" strike="noStrike">
              <a:solidFill>
                <a:srgbClr val="000000"/>
              </a:solidFill>
              <a:latin typeface="Arial"/>
              <a:ea typeface="Arial"/>
              <a:cs typeface="Arial"/>
              <a:sym typeface="Arial"/>
            </a:endParaRPr>
          </a:p>
        </p:txBody>
      </p:sp>
      <p:sp>
        <p:nvSpPr>
          <p:cNvPr id="636" name="Google Shape;636;p28"/>
          <p:cNvSpPr txBox="1"/>
          <p:nvPr/>
        </p:nvSpPr>
        <p:spPr>
          <a:xfrm>
            <a:off x="5386323" y="338100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Lock</a:t>
            </a:r>
            <a:endParaRPr b="0" i="0" sz="1400" u="none" cap="none" strike="noStrike">
              <a:solidFill>
                <a:srgbClr val="000000"/>
              </a:solidFill>
              <a:latin typeface="Arial"/>
              <a:ea typeface="Arial"/>
              <a:cs typeface="Arial"/>
              <a:sym typeface="Arial"/>
            </a:endParaRPr>
          </a:p>
        </p:txBody>
      </p:sp>
      <p:sp>
        <p:nvSpPr>
          <p:cNvPr id="637" name="Google Shape;637;p28"/>
          <p:cNvSpPr txBox="1"/>
          <p:nvPr/>
        </p:nvSpPr>
        <p:spPr>
          <a:xfrm>
            <a:off x="6092868" y="338100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Low cost 2</a:t>
            </a:r>
            <a:endParaRPr b="0" i="0" sz="1400" u="none" cap="none" strike="noStrike">
              <a:solidFill>
                <a:srgbClr val="000000"/>
              </a:solidFill>
              <a:latin typeface="Arial"/>
              <a:ea typeface="Arial"/>
              <a:cs typeface="Arial"/>
              <a:sym typeface="Arial"/>
            </a:endParaRPr>
          </a:p>
        </p:txBody>
      </p:sp>
      <p:sp>
        <p:nvSpPr>
          <p:cNvPr id="638" name="Google Shape;638;p28"/>
          <p:cNvSpPr txBox="1"/>
          <p:nvPr/>
        </p:nvSpPr>
        <p:spPr>
          <a:xfrm>
            <a:off x="6799413" y="338100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Low Cost</a:t>
            </a:r>
            <a:endParaRPr b="0" i="0" sz="1400" u="none" cap="none" strike="noStrike">
              <a:solidFill>
                <a:srgbClr val="000000"/>
              </a:solidFill>
              <a:latin typeface="Arial"/>
              <a:ea typeface="Arial"/>
              <a:cs typeface="Arial"/>
              <a:sym typeface="Arial"/>
            </a:endParaRPr>
          </a:p>
        </p:txBody>
      </p:sp>
      <p:sp>
        <p:nvSpPr>
          <p:cNvPr id="639" name="Google Shape;639;p28"/>
          <p:cNvSpPr txBox="1"/>
          <p:nvPr/>
        </p:nvSpPr>
        <p:spPr>
          <a:xfrm>
            <a:off x="7505958" y="338100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Macro recording</a:t>
            </a:r>
            <a:endParaRPr b="0" i="0" sz="1400" u="none" cap="none" strike="noStrike">
              <a:solidFill>
                <a:srgbClr val="000000"/>
              </a:solidFill>
              <a:latin typeface="Arial"/>
              <a:ea typeface="Arial"/>
              <a:cs typeface="Arial"/>
              <a:sym typeface="Arial"/>
            </a:endParaRPr>
          </a:p>
        </p:txBody>
      </p:sp>
      <p:sp>
        <p:nvSpPr>
          <p:cNvPr id="640" name="Google Shape;640;p28"/>
          <p:cNvSpPr txBox="1"/>
          <p:nvPr/>
        </p:nvSpPr>
        <p:spPr>
          <a:xfrm>
            <a:off x="8212503" y="338100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Manage documents</a:t>
            </a:r>
            <a:endParaRPr b="0" i="0" sz="1400" u="none" cap="none" strike="noStrike">
              <a:solidFill>
                <a:srgbClr val="000000"/>
              </a:solidFill>
              <a:latin typeface="Arial"/>
              <a:ea typeface="Arial"/>
              <a:cs typeface="Arial"/>
              <a:sym typeface="Arial"/>
            </a:endParaRPr>
          </a:p>
        </p:txBody>
      </p:sp>
      <p:sp>
        <p:nvSpPr>
          <p:cNvPr id="641" name="Google Shape;641;p28"/>
          <p:cNvSpPr txBox="1"/>
          <p:nvPr/>
        </p:nvSpPr>
        <p:spPr>
          <a:xfrm>
            <a:off x="8919048" y="338100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Managing </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alt</a:t>
            </a:r>
            <a:endParaRPr b="0" i="0" sz="1400" u="none" cap="none" strike="noStrike">
              <a:solidFill>
                <a:srgbClr val="000000"/>
              </a:solidFill>
              <a:latin typeface="Arial"/>
              <a:ea typeface="Arial"/>
              <a:cs typeface="Arial"/>
              <a:sym typeface="Arial"/>
            </a:endParaRPr>
          </a:p>
        </p:txBody>
      </p:sp>
      <p:sp>
        <p:nvSpPr>
          <p:cNvPr id="642" name="Google Shape;642;p28"/>
          <p:cNvSpPr txBox="1"/>
          <p:nvPr/>
        </p:nvSpPr>
        <p:spPr>
          <a:xfrm>
            <a:off x="9625593" y="338100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Managing</a:t>
            </a:r>
            <a:endParaRPr b="0" i="0" sz="1400" u="none" cap="none" strike="noStrike">
              <a:solidFill>
                <a:srgbClr val="000000"/>
              </a:solidFill>
              <a:latin typeface="Arial"/>
              <a:ea typeface="Arial"/>
              <a:cs typeface="Arial"/>
              <a:sym typeface="Arial"/>
            </a:endParaRPr>
          </a:p>
        </p:txBody>
      </p:sp>
      <p:sp>
        <p:nvSpPr>
          <p:cNvPr id="643" name="Google Shape;643;p28"/>
          <p:cNvSpPr txBox="1"/>
          <p:nvPr/>
        </p:nvSpPr>
        <p:spPr>
          <a:xfrm>
            <a:off x="10332138" y="338100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Map alt 2</a:t>
            </a:r>
            <a:endParaRPr b="0" i="0" sz="1400" u="none" cap="none" strike="noStrike">
              <a:solidFill>
                <a:srgbClr val="000000"/>
              </a:solidFill>
              <a:latin typeface="Arial"/>
              <a:ea typeface="Arial"/>
              <a:cs typeface="Arial"/>
              <a:sym typeface="Arial"/>
            </a:endParaRPr>
          </a:p>
        </p:txBody>
      </p:sp>
      <p:sp>
        <p:nvSpPr>
          <p:cNvPr id="644" name="Google Shape;644;p28"/>
          <p:cNvSpPr txBox="1"/>
          <p:nvPr/>
        </p:nvSpPr>
        <p:spPr>
          <a:xfrm>
            <a:off x="11038681" y="338100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Visibility on</a:t>
            </a:r>
            <a:endParaRPr b="0" i="0" sz="1400" u="none" cap="none" strike="noStrike">
              <a:solidFill>
                <a:srgbClr val="000000"/>
              </a:solidFill>
              <a:latin typeface="Arial"/>
              <a:ea typeface="Arial"/>
              <a:cs typeface="Arial"/>
              <a:sym typeface="Arial"/>
            </a:endParaRPr>
          </a:p>
        </p:txBody>
      </p:sp>
      <p:sp>
        <p:nvSpPr>
          <p:cNvPr id="645" name="Google Shape;645;p28"/>
          <p:cNvSpPr txBox="1"/>
          <p:nvPr/>
        </p:nvSpPr>
        <p:spPr>
          <a:xfrm>
            <a:off x="440508" y="4214791"/>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Map alt</a:t>
            </a:r>
            <a:endParaRPr b="0" i="0" sz="1400" u="none" cap="none" strike="noStrike">
              <a:solidFill>
                <a:srgbClr val="000000"/>
              </a:solidFill>
              <a:latin typeface="Arial"/>
              <a:ea typeface="Arial"/>
              <a:cs typeface="Arial"/>
              <a:sym typeface="Arial"/>
            </a:endParaRPr>
          </a:p>
        </p:txBody>
      </p:sp>
      <p:sp>
        <p:nvSpPr>
          <p:cNvPr id="646" name="Google Shape;646;p28"/>
          <p:cNvSpPr txBox="1"/>
          <p:nvPr/>
        </p:nvSpPr>
        <p:spPr>
          <a:xfrm>
            <a:off x="1147053" y="4214791"/>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647" name="Google Shape;647;p28"/>
          <p:cNvSpPr txBox="1"/>
          <p:nvPr/>
        </p:nvSpPr>
        <p:spPr>
          <a:xfrm>
            <a:off x="1853598" y="4214791"/>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Media</a:t>
            </a:r>
            <a:endParaRPr b="0" i="0" sz="1400" u="none" cap="none" strike="noStrike">
              <a:solidFill>
                <a:srgbClr val="000000"/>
              </a:solidFill>
              <a:latin typeface="Arial"/>
              <a:ea typeface="Arial"/>
              <a:cs typeface="Arial"/>
              <a:sym typeface="Arial"/>
            </a:endParaRPr>
          </a:p>
        </p:txBody>
      </p:sp>
      <p:sp>
        <p:nvSpPr>
          <p:cNvPr id="648" name="Google Shape;648;p28"/>
          <p:cNvSpPr txBox="1"/>
          <p:nvPr/>
        </p:nvSpPr>
        <p:spPr>
          <a:xfrm>
            <a:off x="2560143" y="4214791"/>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Pivot</a:t>
            </a:r>
            <a:endParaRPr b="0" i="0" sz="1400" u="none" cap="none" strike="noStrike">
              <a:solidFill>
                <a:srgbClr val="000000"/>
              </a:solidFill>
              <a:latin typeface="Arial"/>
              <a:ea typeface="Arial"/>
              <a:cs typeface="Arial"/>
              <a:sym typeface="Arial"/>
            </a:endParaRPr>
          </a:p>
        </p:txBody>
      </p:sp>
      <p:sp>
        <p:nvSpPr>
          <p:cNvPr id="649" name="Google Shape;649;p28"/>
          <p:cNvSpPr txBox="1"/>
          <p:nvPr/>
        </p:nvSpPr>
        <p:spPr>
          <a:xfrm>
            <a:off x="3266688" y="4214791"/>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Plugin</a:t>
            </a:r>
            <a:endParaRPr b="0" i="0" sz="1400" u="none" cap="none" strike="noStrike">
              <a:solidFill>
                <a:srgbClr val="000000"/>
              </a:solidFill>
              <a:latin typeface="Arial"/>
              <a:ea typeface="Arial"/>
              <a:cs typeface="Arial"/>
              <a:sym typeface="Arial"/>
            </a:endParaRPr>
          </a:p>
        </p:txBody>
      </p:sp>
      <p:sp>
        <p:nvSpPr>
          <p:cNvPr id="650" name="Google Shape;650;p28"/>
          <p:cNvSpPr txBox="1"/>
          <p:nvPr/>
        </p:nvSpPr>
        <p:spPr>
          <a:xfrm>
            <a:off x="3941377" y="4214791"/>
            <a:ext cx="773348"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Process Identification alt</a:t>
            </a:r>
            <a:endParaRPr b="0" i="0" sz="1400" u="none" cap="none" strike="noStrike">
              <a:solidFill>
                <a:srgbClr val="000000"/>
              </a:solidFill>
              <a:latin typeface="Arial"/>
              <a:ea typeface="Arial"/>
              <a:cs typeface="Arial"/>
              <a:sym typeface="Arial"/>
            </a:endParaRPr>
          </a:p>
        </p:txBody>
      </p:sp>
      <p:sp>
        <p:nvSpPr>
          <p:cNvPr id="651" name="Google Shape;651;p28"/>
          <p:cNvSpPr txBox="1"/>
          <p:nvPr/>
        </p:nvSpPr>
        <p:spPr>
          <a:xfrm>
            <a:off x="4679778" y="4214791"/>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Process Identification</a:t>
            </a:r>
            <a:endParaRPr b="0" i="0" sz="1400" u="none" cap="none" strike="noStrike">
              <a:solidFill>
                <a:srgbClr val="000000"/>
              </a:solidFill>
              <a:latin typeface="Arial"/>
              <a:ea typeface="Arial"/>
              <a:cs typeface="Arial"/>
              <a:sym typeface="Arial"/>
            </a:endParaRPr>
          </a:p>
        </p:txBody>
      </p:sp>
      <p:sp>
        <p:nvSpPr>
          <p:cNvPr id="652" name="Google Shape;652;p28"/>
          <p:cNvSpPr txBox="1"/>
          <p:nvPr/>
        </p:nvSpPr>
        <p:spPr>
          <a:xfrm>
            <a:off x="5386323" y="4214791"/>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Project</a:t>
            </a:r>
            <a:endParaRPr b="0" i="0" sz="1400" u="none" cap="none" strike="noStrike">
              <a:solidFill>
                <a:srgbClr val="000000"/>
              </a:solidFill>
              <a:latin typeface="Arial"/>
              <a:ea typeface="Arial"/>
              <a:cs typeface="Arial"/>
              <a:sym typeface="Arial"/>
            </a:endParaRPr>
          </a:p>
        </p:txBody>
      </p:sp>
      <p:sp>
        <p:nvSpPr>
          <p:cNvPr id="653" name="Google Shape;653;p28"/>
          <p:cNvSpPr txBox="1"/>
          <p:nvPr/>
        </p:nvSpPr>
        <p:spPr>
          <a:xfrm>
            <a:off x="6092868" y="4214791"/>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Promoter bullhorn</a:t>
            </a:r>
            <a:endParaRPr b="0" i="0" sz="1400" u="none" cap="none" strike="noStrike">
              <a:solidFill>
                <a:srgbClr val="000000"/>
              </a:solidFill>
              <a:latin typeface="Arial"/>
              <a:ea typeface="Arial"/>
              <a:cs typeface="Arial"/>
              <a:sym typeface="Arial"/>
            </a:endParaRPr>
          </a:p>
        </p:txBody>
      </p:sp>
      <p:sp>
        <p:nvSpPr>
          <p:cNvPr id="654" name="Google Shape;654;p28"/>
          <p:cNvSpPr txBox="1"/>
          <p:nvPr/>
        </p:nvSpPr>
        <p:spPr>
          <a:xfrm>
            <a:off x="6799413" y="4214791"/>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Proof of concept 2</a:t>
            </a:r>
            <a:endParaRPr b="0" i="0" sz="1400" u="none" cap="none" strike="noStrike">
              <a:solidFill>
                <a:srgbClr val="000000"/>
              </a:solidFill>
              <a:latin typeface="Arial"/>
              <a:ea typeface="Arial"/>
              <a:cs typeface="Arial"/>
              <a:sym typeface="Arial"/>
            </a:endParaRPr>
          </a:p>
        </p:txBody>
      </p:sp>
      <p:sp>
        <p:nvSpPr>
          <p:cNvPr id="655" name="Google Shape;655;p28"/>
          <p:cNvSpPr txBox="1"/>
          <p:nvPr/>
        </p:nvSpPr>
        <p:spPr>
          <a:xfrm>
            <a:off x="7505958" y="4214791"/>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Proof of concept</a:t>
            </a:r>
            <a:endParaRPr b="0" i="0" sz="1400" u="none" cap="none" strike="noStrike">
              <a:solidFill>
                <a:srgbClr val="000000"/>
              </a:solidFill>
              <a:latin typeface="Arial"/>
              <a:ea typeface="Arial"/>
              <a:cs typeface="Arial"/>
              <a:sym typeface="Arial"/>
            </a:endParaRPr>
          </a:p>
        </p:txBody>
      </p:sp>
      <p:sp>
        <p:nvSpPr>
          <p:cNvPr id="656" name="Google Shape;656;p28"/>
          <p:cNvSpPr txBox="1"/>
          <p:nvPr/>
        </p:nvSpPr>
        <p:spPr>
          <a:xfrm>
            <a:off x="8212503" y="4214791"/>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Public sector</a:t>
            </a:r>
            <a:endParaRPr b="0" i="0" sz="1400" u="none" cap="none" strike="noStrike">
              <a:solidFill>
                <a:srgbClr val="000000"/>
              </a:solidFill>
              <a:latin typeface="Arial"/>
              <a:ea typeface="Arial"/>
              <a:cs typeface="Arial"/>
              <a:sym typeface="Arial"/>
            </a:endParaRPr>
          </a:p>
        </p:txBody>
      </p:sp>
      <p:sp>
        <p:nvSpPr>
          <p:cNvPr id="657" name="Google Shape;657;p28"/>
          <p:cNvSpPr txBox="1"/>
          <p:nvPr/>
        </p:nvSpPr>
        <p:spPr>
          <a:xfrm>
            <a:off x="8919048" y="4214791"/>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QA</a:t>
            </a:r>
            <a:endParaRPr b="0" i="0" sz="1400" u="none" cap="none" strike="noStrike">
              <a:solidFill>
                <a:srgbClr val="000000"/>
              </a:solidFill>
              <a:latin typeface="Arial"/>
              <a:ea typeface="Arial"/>
              <a:cs typeface="Arial"/>
              <a:sym typeface="Arial"/>
            </a:endParaRPr>
          </a:p>
        </p:txBody>
      </p:sp>
      <p:sp>
        <p:nvSpPr>
          <p:cNvPr id="658" name="Google Shape;658;p28"/>
          <p:cNvSpPr txBox="1"/>
          <p:nvPr/>
        </p:nvSpPr>
        <p:spPr>
          <a:xfrm>
            <a:off x="9625593" y="4214791"/>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Question answer</a:t>
            </a:r>
            <a:endParaRPr b="0" i="0" sz="1400" u="none" cap="none" strike="noStrike">
              <a:solidFill>
                <a:srgbClr val="000000"/>
              </a:solidFill>
              <a:latin typeface="Arial"/>
              <a:ea typeface="Arial"/>
              <a:cs typeface="Arial"/>
              <a:sym typeface="Arial"/>
            </a:endParaRPr>
          </a:p>
        </p:txBody>
      </p:sp>
      <p:sp>
        <p:nvSpPr>
          <p:cNvPr id="659" name="Google Shape;659;p28"/>
          <p:cNvSpPr txBox="1"/>
          <p:nvPr/>
        </p:nvSpPr>
        <p:spPr>
          <a:xfrm>
            <a:off x="10332138" y="4214791"/>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Question answer alt</a:t>
            </a:r>
            <a:endParaRPr b="0" i="0" sz="1400" u="none" cap="none" strike="noStrike">
              <a:solidFill>
                <a:srgbClr val="000000"/>
              </a:solidFill>
              <a:latin typeface="Arial"/>
              <a:ea typeface="Arial"/>
              <a:cs typeface="Arial"/>
              <a:sym typeface="Arial"/>
            </a:endParaRPr>
          </a:p>
        </p:txBody>
      </p:sp>
      <p:sp>
        <p:nvSpPr>
          <p:cNvPr id="660" name="Google Shape;660;p28"/>
          <p:cNvSpPr txBox="1"/>
          <p:nvPr/>
        </p:nvSpPr>
        <p:spPr>
          <a:xfrm>
            <a:off x="11038681" y="4214791"/>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Visibility off</a:t>
            </a:r>
            <a:endParaRPr b="0" i="0" sz="1400" u="none" cap="none" strike="noStrike">
              <a:solidFill>
                <a:srgbClr val="000000"/>
              </a:solidFill>
              <a:latin typeface="Arial"/>
              <a:ea typeface="Arial"/>
              <a:cs typeface="Arial"/>
              <a:sym typeface="Arial"/>
            </a:endParaRPr>
          </a:p>
        </p:txBody>
      </p:sp>
      <p:sp>
        <p:nvSpPr>
          <p:cNvPr id="661" name="Google Shape;661;p28"/>
          <p:cNvSpPr txBox="1"/>
          <p:nvPr/>
        </p:nvSpPr>
        <p:spPr>
          <a:xfrm>
            <a:off x="440508" y="504002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Robot unattended</a:t>
            </a:r>
            <a:endParaRPr b="0" i="0" sz="1400" u="none" cap="none" strike="noStrike">
              <a:solidFill>
                <a:srgbClr val="000000"/>
              </a:solidFill>
              <a:latin typeface="Arial"/>
              <a:ea typeface="Arial"/>
              <a:cs typeface="Arial"/>
              <a:sym typeface="Arial"/>
            </a:endParaRPr>
          </a:p>
        </p:txBody>
      </p:sp>
      <p:sp>
        <p:nvSpPr>
          <p:cNvPr id="662" name="Google Shape;662;p28"/>
          <p:cNvSpPr txBox="1"/>
          <p:nvPr/>
        </p:nvSpPr>
        <p:spPr>
          <a:xfrm>
            <a:off x="1147053" y="504002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business analyst</a:t>
            </a:r>
            <a:endParaRPr b="0" i="0" sz="1400" u="none" cap="none" strike="noStrike">
              <a:solidFill>
                <a:srgbClr val="000000"/>
              </a:solidFill>
              <a:latin typeface="Arial"/>
              <a:ea typeface="Arial"/>
              <a:cs typeface="Arial"/>
              <a:sym typeface="Arial"/>
            </a:endParaRPr>
          </a:p>
        </p:txBody>
      </p:sp>
      <p:sp>
        <p:nvSpPr>
          <p:cNvPr id="663" name="Google Shape;663;p28"/>
          <p:cNvSpPr txBox="1"/>
          <p:nvPr/>
        </p:nvSpPr>
        <p:spPr>
          <a:xfrm>
            <a:off x="1853598" y="504002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champion</a:t>
            </a:r>
            <a:endParaRPr b="0" i="0" sz="1400" u="none" cap="none" strike="noStrike">
              <a:solidFill>
                <a:srgbClr val="000000"/>
              </a:solidFill>
              <a:latin typeface="Arial"/>
              <a:ea typeface="Arial"/>
              <a:cs typeface="Arial"/>
              <a:sym typeface="Arial"/>
            </a:endParaRPr>
          </a:p>
        </p:txBody>
      </p:sp>
      <p:sp>
        <p:nvSpPr>
          <p:cNvPr id="664" name="Google Shape;664;p28"/>
          <p:cNvSpPr txBox="1"/>
          <p:nvPr/>
        </p:nvSpPr>
        <p:spPr>
          <a:xfrm>
            <a:off x="2560143" y="504002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developer</a:t>
            </a:r>
            <a:endParaRPr b="0" i="0" sz="1400" u="none" cap="none" strike="noStrike">
              <a:solidFill>
                <a:srgbClr val="000000"/>
              </a:solidFill>
              <a:latin typeface="Arial"/>
              <a:ea typeface="Arial"/>
              <a:cs typeface="Arial"/>
              <a:sym typeface="Arial"/>
            </a:endParaRPr>
          </a:p>
        </p:txBody>
      </p:sp>
      <p:sp>
        <p:nvSpPr>
          <p:cNvPr id="665" name="Google Shape;665;p28"/>
          <p:cNvSpPr txBox="1"/>
          <p:nvPr/>
        </p:nvSpPr>
        <p:spPr>
          <a:xfrm>
            <a:off x="3201237" y="5040026"/>
            <a:ext cx="840538"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infrastructure engineer</a:t>
            </a:r>
            <a:endParaRPr b="0" i="0" sz="1400" u="none" cap="none" strike="noStrike">
              <a:solidFill>
                <a:srgbClr val="000000"/>
              </a:solidFill>
              <a:latin typeface="Arial"/>
              <a:ea typeface="Arial"/>
              <a:cs typeface="Arial"/>
              <a:sym typeface="Arial"/>
            </a:endParaRPr>
          </a:p>
        </p:txBody>
      </p:sp>
      <p:sp>
        <p:nvSpPr>
          <p:cNvPr id="666" name="Google Shape;666;p28"/>
          <p:cNvSpPr txBox="1"/>
          <p:nvPr/>
        </p:nvSpPr>
        <p:spPr>
          <a:xfrm>
            <a:off x="3973233" y="504002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service support</a:t>
            </a:r>
            <a:endParaRPr b="0" i="0" sz="1400" u="none" cap="none" strike="noStrike">
              <a:solidFill>
                <a:srgbClr val="000000"/>
              </a:solidFill>
              <a:latin typeface="Arial"/>
              <a:ea typeface="Arial"/>
              <a:cs typeface="Arial"/>
              <a:sym typeface="Arial"/>
            </a:endParaRPr>
          </a:p>
        </p:txBody>
      </p:sp>
      <p:sp>
        <p:nvSpPr>
          <p:cNvPr id="667" name="Google Shape;667;p28"/>
          <p:cNvSpPr txBox="1"/>
          <p:nvPr/>
        </p:nvSpPr>
        <p:spPr>
          <a:xfrm>
            <a:off x="4679778" y="504002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solution architect</a:t>
            </a:r>
            <a:endParaRPr b="0" i="0" sz="1400" u="none" cap="none" strike="noStrike">
              <a:solidFill>
                <a:srgbClr val="000000"/>
              </a:solidFill>
              <a:latin typeface="Arial"/>
              <a:ea typeface="Arial"/>
              <a:cs typeface="Arial"/>
              <a:sym typeface="Arial"/>
            </a:endParaRPr>
          </a:p>
        </p:txBody>
      </p:sp>
      <p:sp>
        <p:nvSpPr>
          <p:cNvPr id="668" name="Google Shape;668;p28"/>
          <p:cNvSpPr txBox="1"/>
          <p:nvPr/>
        </p:nvSpPr>
        <p:spPr>
          <a:xfrm>
            <a:off x="5386323" y="504002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sponsor</a:t>
            </a:r>
            <a:endParaRPr b="0" i="0" sz="1400" u="none" cap="none" strike="noStrike">
              <a:solidFill>
                <a:srgbClr val="000000"/>
              </a:solidFill>
              <a:latin typeface="Arial"/>
              <a:ea typeface="Arial"/>
              <a:cs typeface="Arial"/>
              <a:sym typeface="Arial"/>
            </a:endParaRPr>
          </a:p>
        </p:txBody>
      </p:sp>
      <p:sp>
        <p:nvSpPr>
          <p:cNvPr id="669" name="Google Shape;669;p28"/>
          <p:cNvSpPr txBox="1"/>
          <p:nvPr/>
        </p:nvSpPr>
        <p:spPr>
          <a:xfrm>
            <a:off x="6092868" y="504002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Satellite</a:t>
            </a:r>
            <a:endParaRPr b="0" i="0" sz="1400" u="none" cap="none" strike="noStrike">
              <a:solidFill>
                <a:srgbClr val="000000"/>
              </a:solidFill>
              <a:latin typeface="Arial"/>
              <a:ea typeface="Arial"/>
              <a:cs typeface="Arial"/>
              <a:sym typeface="Arial"/>
            </a:endParaRPr>
          </a:p>
        </p:txBody>
      </p:sp>
      <p:sp>
        <p:nvSpPr>
          <p:cNvPr id="670" name="Google Shape;670;p28"/>
          <p:cNvSpPr txBox="1"/>
          <p:nvPr/>
        </p:nvSpPr>
        <p:spPr>
          <a:xfrm>
            <a:off x="6799413" y="504002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Seamless</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integration</a:t>
            </a:r>
            <a:endParaRPr b="0" i="0" sz="1400" u="none" cap="none" strike="noStrike">
              <a:solidFill>
                <a:srgbClr val="000000"/>
              </a:solidFill>
              <a:latin typeface="Arial"/>
              <a:ea typeface="Arial"/>
              <a:cs typeface="Arial"/>
              <a:sym typeface="Arial"/>
            </a:endParaRPr>
          </a:p>
        </p:txBody>
      </p:sp>
      <p:sp>
        <p:nvSpPr>
          <p:cNvPr id="671" name="Google Shape;671;p28"/>
          <p:cNvSpPr txBox="1"/>
          <p:nvPr/>
        </p:nvSpPr>
        <p:spPr>
          <a:xfrm>
            <a:off x="7505958" y="504002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Seamless</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integration alt</a:t>
            </a:r>
            <a:endParaRPr b="0" i="0" sz="1400" u="none" cap="none" strike="noStrike">
              <a:solidFill>
                <a:srgbClr val="000000"/>
              </a:solidFill>
              <a:latin typeface="Arial"/>
              <a:ea typeface="Arial"/>
              <a:cs typeface="Arial"/>
              <a:sym typeface="Arial"/>
            </a:endParaRPr>
          </a:p>
        </p:txBody>
      </p:sp>
      <p:sp>
        <p:nvSpPr>
          <p:cNvPr id="672" name="Google Shape;672;p28"/>
          <p:cNvSpPr txBox="1"/>
          <p:nvPr/>
        </p:nvSpPr>
        <p:spPr>
          <a:xfrm>
            <a:off x="8212503" y="504002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Search</a:t>
            </a:r>
            <a:endParaRPr b="0" i="0" sz="1400" u="none" cap="none" strike="noStrike">
              <a:solidFill>
                <a:srgbClr val="000000"/>
              </a:solidFill>
              <a:latin typeface="Arial"/>
              <a:ea typeface="Arial"/>
              <a:cs typeface="Arial"/>
              <a:sym typeface="Arial"/>
            </a:endParaRPr>
          </a:p>
        </p:txBody>
      </p:sp>
      <p:sp>
        <p:nvSpPr>
          <p:cNvPr id="673" name="Google Shape;673;p28"/>
          <p:cNvSpPr txBox="1"/>
          <p:nvPr/>
        </p:nvSpPr>
        <p:spPr>
          <a:xfrm>
            <a:off x="8919048" y="504002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Student</a:t>
            </a:r>
            <a:endParaRPr b="0" i="0" sz="1400" u="none" cap="none" strike="noStrike">
              <a:solidFill>
                <a:srgbClr val="000000"/>
              </a:solidFill>
              <a:latin typeface="Arial"/>
              <a:ea typeface="Arial"/>
              <a:cs typeface="Arial"/>
              <a:sym typeface="Arial"/>
            </a:endParaRPr>
          </a:p>
        </p:txBody>
      </p:sp>
      <p:sp>
        <p:nvSpPr>
          <p:cNvPr id="674" name="Google Shape;674;p28"/>
          <p:cNvSpPr txBox="1"/>
          <p:nvPr/>
        </p:nvSpPr>
        <p:spPr>
          <a:xfrm>
            <a:off x="9625593" y="504002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Studio</a:t>
            </a:r>
            <a:endParaRPr b="0" i="0" sz="1400" u="none" cap="none" strike="noStrike">
              <a:solidFill>
                <a:srgbClr val="000000"/>
              </a:solidFill>
              <a:latin typeface="Arial"/>
              <a:ea typeface="Arial"/>
              <a:cs typeface="Arial"/>
              <a:sym typeface="Arial"/>
            </a:endParaRPr>
          </a:p>
        </p:txBody>
      </p:sp>
      <p:sp>
        <p:nvSpPr>
          <p:cNvPr id="675" name="Google Shape;675;p28"/>
          <p:cNvSpPr txBox="1"/>
          <p:nvPr/>
        </p:nvSpPr>
        <p:spPr>
          <a:xfrm>
            <a:off x="10332138" y="504002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Success</a:t>
            </a:r>
            <a:endParaRPr b="0" i="0" sz="1400" u="none" cap="none" strike="noStrike">
              <a:solidFill>
                <a:srgbClr val="000000"/>
              </a:solidFill>
              <a:latin typeface="Arial"/>
              <a:ea typeface="Arial"/>
              <a:cs typeface="Arial"/>
              <a:sym typeface="Arial"/>
            </a:endParaRPr>
          </a:p>
        </p:txBody>
      </p:sp>
      <p:sp>
        <p:nvSpPr>
          <p:cNvPr id="676" name="Google Shape;676;p28"/>
          <p:cNvSpPr txBox="1"/>
          <p:nvPr/>
        </p:nvSpPr>
        <p:spPr>
          <a:xfrm>
            <a:off x="11038681" y="504002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Vendor</a:t>
            </a:r>
            <a:endParaRPr b="0" i="0" sz="1400" u="none" cap="none" strike="noStrike">
              <a:solidFill>
                <a:srgbClr val="000000"/>
              </a:solidFill>
              <a:latin typeface="Arial"/>
              <a:ea typeface="Arial"/>
              <a:cs typeface="Arial"/>
              <a:sym typeface="Arial"/>
            </a:endParaRPr>
          </a:p>
        </p:txBody>
      </p:sp>
      <p:sp>
        <p:nvSpPr>
          <p:cNvPr id="677" name="Google Shape;677;p28"/>
          <p:cNvSpPr txBox="1"/>
          <p:nvPr/>
        </p:nvSpPr>
        <p:spPr>
          <a:xfrm>
            <a:off x="440508" y="5834517"/>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Support</a:t>
            </a:r>
            <a:endParaRPr b="0" i="0" sz="1400" u="none" cap="none" strike="noStrike">
              <a:solidFill>
                <a:srgbClr val="000000"/>
              </a:solidFill>
              <a:latin typeface="Arial"/>
              <a:ea typeface="Arial"/>
              <a:cs typeface="Arial"/>
              <a:sym typeface="Arial"/>
            </a:endParaRPr>
          </a:p>
        </p:txBody>
      </p:sp>
      <p:sp>
        <p:nvSpPr>
          <p:cNvPr id="678" name="Google Shape;678;p28"/>
          <p:cNvSpPr txBox="1"/>
          <p:nvPr/>
        </p:nvSpPr>
        <p:spPr>
          <a:xfrm>
            <a:off x="1147053" y="5834517"/>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Survey</a:t>
            </a:r>
            <a:endParaRPr b="0" i="0" sz="1400" u="none" cap="none" strike="noStrike">
              <a:solidFill>
                <a:srgbClr val="000000"/>
              </a:solidFill>
              <a:latin typeface="Arial"/>
              <a:ea typeface="Arial"/>
              <a:cs typeface="Arial"/>
              <a:sym typeface="Arial"/>
            </a:endParaRPr>
          </a:p>
        </p:txBody>
      </p:sp>
      <p:sp>
        <p:nvSpPr>
          <p:cNvPr id="679" name="Google Shape;679;p28"/>
          <p:cNvSpPr txBox="1"/>
          <p:nvPr/>
        </p:nvSpPr>
        <p:spPr>
          <a:xfrm>
            <a:off x="1853598" y="5834517"/>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Tap touch</a:t>
            </a:r>
            <a:endParaRPr b="0" i="0" sz="1400" u="none" cap="none" strike="noStrike">
              <a:solidFill>
                <a:srgbClr val="000000"/>
              </a:solidFill>
              <a:latin typeface="Arial"/>
              <a:ea typeface="Arial"/>
              <a:cs typeface="Arial"/>
              <a:sym typeface="Arial"/>
            </a:endParaRPr>
          </a:p>
        </p:txBody>
      </p:sp>
      <p:sp>
        <p:nvSpPr>
          <p:cNvPr id="680" name="Google Shape;680;p28"/>
          <p:cNvSpPr txBox="1"/>
          <p:nvPr/>
        </p:nvSpPr>
        <p:spPr>
          <a:xfrm>
            <a:off x="2560143" y="5834517"/>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Target</a:t>
            </a:r>
            <a:endParaRPr b="0" i="0" sz="1400" u="none" cap="none" strike="noStrike">
              <a:solidFill>
                <a:srgbClr val="000000"/>
              </a:solidFill>
              <a:latin typeface="Arial"/>
              <a:ea typeface="Arial"/>
              <a:cs typeface="Arial"/>
              <a:sym typeface="Arial"/>
            </a:endParaRPr>
          </a:p>
        </p:txBody>
      </p:sp>
      <p:sp>
        <p:nvSpPr>
          <p:cNvPr id="681" name="Google Shape;681;p28"/>
          <p:cNvSpPr txBox="1"/>
          <p:nvPr/>
        </p:nvSpPr>
        <p:spPr>
          <a:xfrm>
            <a:off x="3266688" y="5834517"/>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Technology</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alt</a:t>
            </a:r>
            <a:endParaRPr b="0" i="0" sz="1400" u="none" cap="none" strike="noStrike">
              <a:solidFill>
                <a:srgbClr val="000000"/>
              </a:solidFill>
              <a:latin typeface="Arial"/>
              <a:ea typeface="Arial"/>
              <a:cs typeface="Arial"/>
              <a:sym typeface="Arial"/>
            </a:endParaRPr>
          </a:p>
        </p:txBody>
      </p:sp>
      <p:sp>
        <p:nvSpPr>
          <p:cNvPr id="682" name="Google Shape;682;p28"/>
          <p:cNvSpPr txBox="1"/>
          <p:nvPr/>
        </p:nvSpPr>
        <p:spPr>
          <a:xfrm>
            <a:off x="3973233" y="5834517"/>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Technology</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alt 2</a:t>
            </a:r>
            <a:endParaRPr b="0" i="0" sz="1400" u="none" cap="none" strike="noStrike">
              <a:solidFill>
                <a:srgbClr val="000000"/>
              </a:solidFill>
              <a:latin typeface="Arial"/>
              <a:ea typeface="Arial"/>
              <a:cs typeface="Arial"/>
              <a:sym typeface="Arial"/>
            </a:endParaRPr>
          </a:p>
        </p:txBody>
      </p:sp>
      <p:sp>
        <p:nvSpPr>
          <p:cNvPr id="683" name="Google Shape;683;p28"/>
          <p:cNvSpPr txBox="1"/>
          <p:nvPr/>
        </p:nvSpPr>
        <p:spPr>
          <a:xfrm>
            <a:off x="4679778" y="5834517"/>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Technology</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alt 3</a:t>
            </a:r>
            <a:endParaRPr b="0" i="0" sz="1400" u="none" cap="none" strike="noStrike">
              <a:solidFill>
                <a:srgbClr val="000000"/>
              </a:solidFill>
              <a:latin typeface="Arial"/>
              <a:ea typeface="Arial"/>
              <a:cs typeface="Arial"/>
              <a:sym typeface="Arial"/>
            </a:endParaRPr>
          </a:p>
        </p:txBody>
      </p:sp>
      <p:sp>
        <p:nvSpPr>
          <p:cNvPr id="684" name="Google Shape;684;p28"/>
          <p:cNvSpPr txBox="1"/>
          <p:nvPr/>
        </p:nvSpPr>
        <p:spPr>
          <a:xfrm>
            <a:off x="5386323" y="5834517"/>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Technology</a:t>
            </a:r>
            <a:endParaRPr b="0" i="0" sz="1400" u="none" cap="none" strike="noStrike">
              <a:solidFill>
                <a:srgbClr val="000000"/>
              </a:solidFill>
              <a:latin typeface="Arial"/>
              <a:ea typeface="Arial"/>
              <a:cs typeface="Arial"/>
              <a:sym typeface="Arial"/>
            </a:endParaRPr>
          </a:p>
        </p:txBody>
      </p:sp>
      <p:sp>
        <p:nvSpPr>
          <p:cNvPr id="685" name="Google Shape;685;p28"/>
          <p:cNvSpPr txBox="1"/>
          <p:nvPr/>
        </p:nvSpPr>
        <p:spPr>
          <a:xfrm>
            <a:off x="6088789" y="5834517"/>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Tent</a:t>
            </a:r>
            <a:endParaRPr b="0" i="0" sz="1400" u="none" cap="none" strike="noStrike">
              <a:solidFill>
                <a:srgbClr val="000000"/>
              </a:solidFill>
              <a:latin typeface="Arial"/>
              <a:ea typeface="Arial"/>
              <a:cs typeface="Arial"/>
              <a:sym typeface="Arial"/>
            </a:endParaRPr>
          </a:p>
        </p:txBody>
      </p:sp>
      <p:sp>
        <p:nvSpPr>
          <p:cNvPr id="686" name="Google Shape;686;p28"/>
          <p:cNvSpPr/>
          <p:nvPr/>
        </p:nvSpPr>
        <p:spPr>
          <a:xfrm>
            <a:off x="-1" y="6812281"/>
            <a:ext cx="12188826"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7" name="Google Shape;687;p28"/>
          <p:cNvSpPr txBox="1"/>
          <p:nvPr/>
        </p:nvSpPr>
        <p:spPr>
          <a:xfrm>
            <a:off x="6799413" y="5834517"/>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Exception handling</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 Map">
  <p:cSld name="US Map">
    <p:bg>
      <p:bgPr>
        <a:solidFill>
          <a:schemeClr val="lt1"/>
        </a:solidFill>
      </p:bgPr>
    </p:bg>
    <p:spTree>
      <p:nvGrpSpPr>
        <p:cNvPr id="688" name="Shape 688"/>
        <p:cNvGrpSpPr/>
        <p:nvPr/>
      </p:nvGrpSpPr>
      <p:grpSpPr>
        <a:xfrm>
          <a:off x="0" y="0"/>
          <a:ext cx="0" cy="0"/>
          <a:chOff x="0" y="0"/>
          <a:chExt cx="0" cy="0"/>
        </a:xfrm>
      </p:grpSpPr>
      <p:grpSp>
        <p:nvGrpSpPr>
          <p:cNvPr id="689" name="Google Shape;689;p29"/>
          <p:cNvGrpSpPr/>
          <p:nvPr/>
        </p:nvGrpSpPr>
        <p:grpSpPr>
          <a:xfrm>
            <a:off x="1478930" y="1386942"/>
            <a:ext cx="7785153" cy="5092700"/>
            <a:chOff x="1757363" y="1860550"/>
            <a:chExt cx="6414459" cy="3873500"/>
          </a:xfrm>
        </p:grpSpPr>
        <p:sp>
          <p:nvSpPr>
            <p:cNvPr id="690" name="Google Shape;690;p29"/>
            <p:cNvSpPr/>
            <p:nvPr/>
          </p:nvSpPr>
          <p:spPr>
            <a:xfrm>
              <a:off x="7697186" y="1860550"/>
              <a:ext cx="474636" cy="717550"/>
            </a:xfrm>
            <a:custGeom>
              <a:rect b="b" l="l" r="r" t="t"/>
              <a:pathLst>
                <a:path extrusionOk="0" h="377" w="230">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1" name="Google Shape;691;p29"/>
            <p:cNvSpPr/>
            <p:nvPr/>
          </p:nvSpPr>
          <p:spPr>
            <a:xfrm>
              <a:off x="5268691" y="4062413"/>
              <a:ext cx="607053" cy="561975"/>
            </a:xfrm>
            <a:custGeom>
              <a:rect b="b" l="l" r="r" t="t"/>
              <a:pathLst>
                <a:path extrusionOk="0" h="295" w="294">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2" name="Google Shape;692;p29"/>
            <p:cNvSpPr/>
            <p:nvPr/>
          </p:nvSpPr>
          <p:spPr>
            <a:xfrm>
              <a:off x="5354963" y="4603750"/>
              <a:ext cx="741189" cy="588963"/>
            </a:xfrm>
            <a:custGeom>
              <a:rect b="b" l="l" r="r" t="t"/>
              <a:pathLst>
                <a:path extrusionOk="0" h="309" w="35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3" name="Google Shape;693;p29"/>
            <p:cNvSpPr/>
            <p:nvPr/>
          </p:nvSpPr>
          <p:spPr>
            <a:xfrm>
              <a:off x="4850151" y="2117725"/>
              <a:ext cx="825453" cy="923925"/>
            </a:xfrm>
            <a:custGeom>
              <a:rect b="b" l="l" r="r" t="t"/>
              <a:pathLst>
                <a:path extrusionOk="0" h="485" w="400">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4" name="Google Shape;694;p29"/>
            <p:cNvSpPr/>
            <p:nvPr/>
          </p:nvSpPr>
          <p:spPr>
            <a:xfrm>
              <a:off x="5380937" y="2435225"/>
              <a:ext cx="627688" cy="728663"/>
            </a:xfrm>
            <a:custGeom>
              <a:rect b="b" l="l" r="r" t="t"/>
              <a:pathLst>
                <a:path extrusionOk="0" h="382" w="304">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5" name="Google Shape;695;p29"/>
            <p:cNvSpPr/>
            <p:nvPr/>
          </p:nvSpPr>
          <p:spPr>
            <a:xfrm>
              <a:off x="5627771" y="2331821"/>
              <a:ext cx="677559" cy="288925"/>
            </a:xfrm>
            <a:custGeom>
              <a:rect b="b" l="l" r="r" t="t"/>
              <a:pathLst>
                <a:path extrusionOk="0" h="152" w="327">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6" name="Google Shape;696;p29"/>
            <p:cNvSpPr/>
            <p:nvPr/>
          </p:nvSpPr>
          <p:spPr>
            <a:xfrm>
              <a:off x="6096152" y="2536825"/>
              <a:ext cx="481514" cy="649288"/>
            </a:xfrm>
            <a:custGeom>
              <a:rect b="b" l="l" r="r" t="t"/>
              <a:pathLst>
                <a:path extrusionOk="0" h="341" w="234">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7" name="Google Shape;697;p29"/>
            <p:cNvSpPr/>
            <p:nvPr/>
          </p:nvSpPr>
          <p:spPr>
            <a:xfrm>
              <a:off x="6710082" y="4090988"/>
              <a:ext cx="619090" cy="485775"/>
            </a:xfrm>
            <a:custGeom>
              <a:rect b="b" l="l" r="r" t="t"/>
              <a:pathLst>
                <a:path extrusionOk="0" h="255" w="300">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8" name="Google Shape;698;p29"/>
            <p:cNvSpPr/>
            <p:nvPr/>
          </p:nvSpPr>
          <p:spPr>
            <a:xfrm>
              <a:off x="6630976" y="3375025"/>
              <a:ext cx="932074" cy="576263"/>
            </a:xfrm>
            <a:custGeom>
              <a:rect b="b" l="l" r="r" t="t"/>
              <a:pathLst>
                <a:path extrusionOk="0" h="302" w="45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9" name="Google Shape;699;p29"/>
            <p:cNvSpPr/>
            <p:nvPr/>
          </p:nvSpPr>
          <p:spPr>
            <a:xfrm>
              <a:off x="6813264" y="2908300"/>
              <a:ext cx="715393" cy="466725"/>
            </a:xfrm>
            <a:custGeom>
              <a:rect b="b" l="l" r="r" t="t"/>
              <a:pathLst>
                <a:path extrusionOk="0" h="245" w="347">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0" name="Google Shape;700;p29"/>
            <p:cNvSpPr/>
            <p:nvPr/>
          </p:nvSpPr>
          <p:spPr>
            <a:xfrm>
              <a:off x="6990393" y="3279775"/>
              <a:ext cx="608772" cy="249238"/>
            </a:xfrm>
            <a:custGeom>
              <a:rect b="b" l="l" r="r" t="t"/>
              <a:pathLst>
                <a:path extrusionOk="0" h="131" w="295">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1" name="Google Shape;701;p29"/>
            <p:cNvSpPr/>
            <p:nvPr/>
          </p:nvSpPr>
          <p:spPr>
            <a:xfrm>
              <a:off x="2912997" y="2052638"/>
              <a:ext cx="1251937" cy="776287"/>
            </a:xfrm>
            <a:custGeom>
              <a:rect b="b" l="l" r="r" t="t"/>
              <a:pathLst>
                <a:path extrusionOk="0" h="407" w="6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2" name="Google Shape;702;p29"/>
            <p:cNvSpPr/>
            <p:nvPr/>
          </p:nvSpPr>
          <p:spPr>
            <a:xfrm>
              <a:off x="5102169" y="3459163"/>
              <a:ext cx="832332" cy="679450"/>
            </a:xfrm>
            <a:custGeom>
              <a:rect b="b" l="l" r="r" t="t"/>
              <a:pathLst>
                <a:path extrusionOk="0" h="357" w="403">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3" name="Google Shape;703;p29"/>
            <p:cNvSpPr/>
            <p:nvPr/>
          </p:nvSpPr>
          <p:spPr>
            <a:xfrm>
              <a:off x="6013606" y="3173413"/>
              <a:ext cx="405848" cy="663575"/>
            </a:xfrm>
            <a:custGeom>
              <a:rect b="b" l="l" r="r" t="t"/>
              <a:pathLst>
                <a:path extrusionOk="0" h="348" w="197">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4" name="Google Shape;704;p29"/>
            <p:cNvSpPr/>
            <p:nvPr/>
          </p:nvSpPr>
          <p:spPr>
            <a:xfrm>
              <a:off x="6328310" y="3038475"/>
              <a:ext cx="522787" cy="598488"/>
            </a:xfrm>
            <a:custGeom>
              <a:rect b="b" l="l" r="r" t="t"/>
              <a:pathLst>
                <a:path extrusionOk="0" h="314" w="253">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5" name="Google Shape;705;p29"/>
            <p:cNvSpPr/>
            <p:nvPr/>
          </p:nvSpPr>
          <p:spPr>
            <a:xfrm>
              <a:off x="5865713" y="3579813"/>
              <a:ext cx="918317" cy="506412"/>
            </a:xfrm>
            <a:custGeom>
              <a:rect b="b" l="l" r="r" t="t"/>
              <a:pathLst>
                <a:path extrusionOk="0" h="266" w="445">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6" name="Google Shape;706;p29"/>
            <p:cNvSpPr/>
            <p:nvPr/>
          </p:nvSpPr>
          <p:spPr>
            <a:xfrm>
              <a:off x="5802084" y="3905250"/>
              <a:ext cx="1059332" cy="384175"/>
            </a:xfrm>
            <a:custGeom>
              <a:rect b="b" l="l" r="r" t="t"/>
              <a:pathLst>
                <a:path extrusionOk="0" h="202" w="513">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7" name="Google Shape;707;p29"/>
            <p:cNvSpPr/>
            <p:nvPr/>
          </p:nvSpPr>
          <p:spPr>
            <a:xfrm>
              <a:off x="6269840" y="4787900"/>
              <a:ext cx="1159074" cy="777875"/>
            </a:xfrm>
            <a:custGeom>
              <a:rect b="b" l="l" r="r" t="t"/>
              <a:pathLst>
                <a:path extrusionOk="0" h="409" w="561">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8" name="Google Shape;708;p29"/>
            <p:cNvSpPr/>
            <p:nvPr/>
          </p:nvSpPr>
          <p:spPr>
            <a:xfrm>
              <a:off x="6696324" y="3260725"/>
              <a:ext cx="529666" cy="549275"/>
            </a:xfrm>
            <a:custGeom>
              <a:rect b="b" l="l" r="r" t="t"/>
              <a:pathLst>
                <a:path extrusionOk="0" h="288" w="256">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9" name="Google Shape;709;p29"/>
            <p:cNvSpPr/>
            <p:nvPr/>
          </p:nvSpPr>
          <p:spPr>
            <a:xfrm>
              <a:off x="7492543" y="2346325"/>
              <a:ext cx="208082" cy="384175"/>
            </a:xfrm>
            <a:custGeom>
              <a:rect b="b" l="l" r="r" t="t"/>
              <a:pathLst>
                <a:path extrusionOk="0" h="202" w="101">
                  <a:moveTo>
                    <a:pt x="0" y="21"/>
                  </a:moveTo>
                  <a:lnTo>
                    <a:pt x="74" y="0"/>
                  </a:lnTo>
                  <a:lnTo>
                    <a:pt x="101" y="55"/>
                  </a:lnTo>
                  <a:lnTo>
                    <a:pt x="87" y="70"/>
                  </a:lnTo>
                  <a:lnTo>
                    <a:pt x="93" y="192"/>
                  </a:lnTo>
                  <a:lnTo>
                    <a:pt x="50" y="202"/>
                  </a:lnTo>
                  <a:lnTo>
                    <a:pt x="29" y="152"/>
                  </a:lnTo>
                  <a:lnTo>
                    <a:pt x="28" y="92"/>
                  </a:lnTo>
                  <a:lnTo>
                    <a:pt x="9" y="74"/>
                  </a:lnTo>
                  <a:lnTo>
                    <a:pt x="0" y="2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0" name="Google Shape;710;p29"/>
            <p:cNvSpPr/>
            <p:nvPr/>
          </p:nvSpPr>
          <p:spPr>
            <a:xfrm>
              <a:off x="7592286" y="2647950"/>
              <a:ext cx="445400" cy="201613"/>
            </a:xfrm>
            <a:custGeom>
              <a:rect b="b" l="l" r="r" t="t"/>
              <a:pathLst>
                <a:path extrusionOk="0" h="106" w="21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1" name="Google Shape;711;p29"/>
            <p:cNvSpPr/>
            <p:nvPr/>
          </p:nvSpPr>
          <p:spPr>
            <a:xfrm>
              <a:off x="7643876" y="2271713"/>
              <a:ext cx="245916" cy="434975"/>
            </a:xfrm>
            <a:custGeom>
              <a:rect b="b" l="l" r="r" t="t"/>
              <a:pathLst>
                <a:path extrusionOk="0" h="228" w="119">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712" name="Google Shape;712;p29"/>
            <p:cNvGrpSpPr/>
            <p:nvPr/>
          </p:nvGrpSpPr>
          <p:grpSpPr>
            <a:xfrm>
              <a:off x="2199628" y="2176832"/>
              <a:ext cx="5701793" cy="2675059"/>
              <a:chOff x="1657" y="1277"/>
              <a:chExt cx="2764" cy="1404"/>
            </a:xfrm>
          </p:grpSpPr>
          <p:sp>
            <p:nvSpPr>
              <p:cNvPr id="713" name="Google Shape;713;p29"/>
              <p:cNvSpPr/>
              <p:nvPr/>
            </p:nvSpPr>
            <p:spPr>
              <a:xfrm>
                <a:off x="1657" y="1722"/>
                <a:ext cx="388" cy="629"/>
              </a:xfrm>
              <a:custGeom>
                <a:rect b="b" l="l" r="r" t="t"/>
                <a:pathLst>
                  <a:path extrusionOk="0" h="629" w="388">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4" name="Google Shape;714;p29"/>
              <p:cNvSpPr/>
              <p:nvPr/>
            </p:nvSpPr>
            <p:spPr>
              <a:xfrm>
                <a:off x="1978" y="1791"/>
                <a:ext cx="324" cy="449"/>
              </a:xfrm>
              <a:custGeom>
                <a:rect b="b" l="l" r="r" t="t"/>
                <a:pathLst>
                  <a:path extrusionOk="0" h="449" w="324">
                    <a:moveTo>
                      <a:pt x="60" y="0"/>
                    </a:moveTo>
                    <a:lnTo>
                      <a:pt x="219" y="23"/>
                    </a:lnTo>
                    <a:lnTo>
                      <a:pt x="208" y="109"/>
                    </a:lnTo>
                    <a:lnTo>
                      <a:pt x="324" y="121"/>
                    </a:lnTo>
                    <a:lnTo>
                      <a:pt x="292" y="449"/>
                    </a:lnTo>
                    <a:lnTo>
                      <a:pt x="0" y="415"/>
                    </a:lnTo>
                    <a:lnTo>
                      <a:pt x="30" y="205"/>
                    </a:lnTo>
                    <a:lnTo>
                      <a:pt x="6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5" name="Google Shape;715;p29"/>
              <p:cNvSpPr/>
              <p:nvPr/>
            </p:nvSpPr>
            <p:spPr>
              <a:xfrm>
                <a:off x="2183" y="1571"/>
                <a:ext cx="415" cy="365"/>
              </a:xfrm>
              <a:custGeom>
                <a:rect b="b" l="l" r="r" t="t"/>
                <a:pathLst>
                  <a:path extrusionOk="0" h="365" w="415">
                    <a:moveTo>
                      <a:pt x="40" y="0"/>
                    </a:moveTo>
                    <a:lnTo>
                      <a:pt x="25" y="136"/>
                    </a:lnTo>
                    <a:lnTo>
                      <a:pt x="0" y="331"/>
                    </a:lnTo>
                    <a:lnTo>
                      <a:pt x="120" y="342"/>
                    </a:lnTo>
                    <a:lnTo>
                      <a:pt x="401" y="365"/>
                    </a:lnTo>
                    <a:lnTo>
                      <a:pt x="415" y="37"/>
                    </a:lnTo>
                    <a:lnTo>
                      <a:pt x="4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6" name="Google Shape;716;p29"/>
              <p:cNvSpPr/>
              <p:nvPr/>
            </p:nvSpPr>
            <p:spPr>
              <a:xfrm>
                <a:off x="2267" y="1912"/>
                <a:ext cx="433" cy="347"/>
              </a:xfrm>
              <a:custGeom>
                <a:rect b="b" l="l" r="r" t="t"/>
                <a:pathLst>
                  <a:path extrusionOk="0" h="347" w="433">
                    <a:moveTo>
                      <a:pt x="36" y="0"/>
                    </a:moveTo>
                    <a:lnTo>
                      <a:pt x="14" y="208"/>
                    </a:lnTo>
                    <a:lnTo>
                      <a:pt x="0" y="328"/>
                    </a:lnTo>
                    <a:lnTo>
                      <a:pt x="216" y="339"/>
                    </a:lnTo>
                    <a:lnTo>
                      <a:pt x="423" y="347"/>
                    </a:lnTo>
                    <a:lnTo>
                      <a:pt x="430" y="184"/>
                    </a:lnTo>
                    <a:lnTo>
                      <a:pt x="433" y="26"/>
                    </a:lnTo>
                    <a:lnTo>
                      <a:pt x="315" y="23"/>
                    </a:lnTo>
                    <a:lnTo>
                      <a:pt x="36"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7" name="Google Shape;717;p29"/>
              <p:cNvSpPr/>
              <p:nvPr/>
            </p:nvSpPr>
            <p:spPr>
              <a:xfrm>
                <a:off x="1877" y="2203"/>
                <a:ext cx="393" cy="469"/>
              </a:xfrm>
              <a:custGeom>
                <a:rect b="b" l="l" r="r" t="t"/>
                <a:pathLst>
                  <a:path extrusionOk="0" h="469" w="393">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8" name="Google Shape;718;p29"/>
              <p:cNvSpPr/>
              <p:nvPr/>
            </p:nvSpPr>
            <p:spPr>
              <a:xfrm>
                <a:off x="2220" y="2236"/>
                <a:ext cx="417" cy="445"/>
              </a:xfrm>
              <a:custGeom>
                <a:rect b="b" l="l" r="r" t="t"/>
                <a:pathLst>
                  <a:path extrusionOk="0" h="445" w="417">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9" name="Google Shape;719;p29"/>
              <p:cNvSpPr/>
              <p:nvPr/>
            </p:nvSpPr>
            <p:spPr>
              <a:xfrm>
                <a:off x="2599" y="1277"/>
                <a:ext cx="407" cy="256"/>
              </a:xfrm>
              <a:custGeom>
                <a:rect b="b" l="l" r="r" t="t"/>
                <a:pathLst>
                  <a:path extrusionOk="0" h="256" w="407">
                    <a:moveTo>
                      <a:pt x="1" y="0"/>
                    </a:moveTo>
                    <a:lnTo>
                      <a:pt x="342" y="8"/>
                    </a:lnTo>
                    <a:lnTo>
                      <a:pt x="367" y="83"/>
                    </a:lnTo>
                    <a:lnTo>
                      <a:pt x="391" y="141"/>
                    </a:lnTo>
                    <a:lnTo>
                      <a:pt x="407" y="235"/>
                    </a:lnTo>
                    <a:lnTo>
                      <a:pt x="397" y="256"/>
                    </a:lnTo>
                    <a:lnTo>
                      <a:pt x="272" y="253"/>
                    </a:lnTo>
                    <a:lnTo>
                      <a:pt x="0" y="248"/>
                    </a:lnTo>
                    <a:lnTo>
                      <a:pt x="1"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0" name="Google Shape;720;p29"/>
              <p:cNvSpPr/>
              <p:nvPr/>
            </p:nvSpPr>
            <p:spPr>
              <a:xfrm>
                <a:off x="2588" y="1524"/>
                <a:ext cx="428" cy="300"/>
              </a:xfrm>
              <a:custGeom>
                <a:rect b="b" l="l" r="r" t="t"/>
                <a:pathLst>
                  <a:path extrusionOk="0" h="300" w="428">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1" name="Google Shape;721;p29"/>
              <p:cNvSpPr/>
              <p:nvPr/>
            </p:nvSpPr>
            <p:spPr>
              <a:xfrm>
                <a:off x="2582" y="1773"/>
                <a:ext cx="510" cy="247"/>
              </a:xfrm>
              <a:custGeom>
                <a:rect b="b" l="l" r="r" t="t"/>
                <a:pathLst>
                  <a:path extrusionOk="0" h="247" w="510">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2" name="Google Shape;722;p29"/>
              <p:cNvSpPr/>
              <p:nvPr/>
            </p:nvSpPr>
            <p:spPr>
              <a:xfrm>
                <a:off x="2690" y="2014"/>
                <a:ext cx="449" cy="246"/>
              </a:xfrm>
              <a:custGeom>
                <a:rect b="b" l="l" r="r" t="t"/>
                <a:pathLst>
                  <a:path extrusionOk="0" h="246" w="449">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3" name="Google Shape;723;p29"/>
              <p:cNvSpPr/>
              <p:nvPr/>
            </p:nvSpPr>
            <p:spPr>
              <a:xfrm>
                <a:off x="2630" y="2254"/>
                <a:ext cx="523" cy="270"/>
              </a:xfrm>
              <a:custGeom>
                <a:rect b="b" l="l" r="r" t="t"/>
                <a:pathLst>
                  <a:path extrusionOk="0" h="270" w="523">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4" name="Google Shape;724;p29"/>
              <p:cNvSpPr/>
              <p:nvPr/>
            </p:nvSpPr>
            <p:spPr>
              <a:xfrm>
                <a:off x="3006" y="1715"/>
                <a:ext cx="354" cy="247"/>
              </a:xfrm>
              <a:custGeom>
                <a:rect b="b" l="l" r="r" t="t"/>
                <a:pathLst>
                  <a:path extrusionOk="0" h="247" w="354">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5" name="Google Shape;725;p29"/>
              <p:cNvSpPr/>
              <p:nvPr/>
            </p:nvSpPr>
            <p:spPr>
              <a:xfrm>
                <a:off x="3290" y="1768"/>
                <a:ext cx="253" cy="451"/>
              </a:xfrm>
              <a:custGeom>
                <a:rect b="b" l="l" r="r" t="t"/>
                <a:pathLst>
                  <a:path extrusionOk="0" h="451" w="253">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6" name="Google Shape;726;p29"/>
              <p:cNvSpPr/>
              <p:nvPr/>
            </p:nvSpPr>
            <p:spPr>
              <a:xfrm>
                <a:off x="4206" y="1689"/>
                <a:ext cx="92" cy="196"/>
              </a:xfrm>
              <a:custGeom>
                <a:rect b="b" l="l" r="r" t="t"/>
                <a:pathLst>
                  <a:path extrusionOk="0" h="196" w="92">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7" name="Google Shape;727;p29"/>
              <p:cNvSpPr/>
              <p:nvPr/>
            </p:nvSpPr>
            <p:spPr>
              <a:xfrm>
                <a:off x="4277" y="1604"/>
                <a:ext cx="113" cy="93"/>
              </a:xfrm>
              <a:custGeom>
                <a:rect b="b" l="l" r="r" t="t"/>
                <a:pathLst>
                  <a:path extrusionOk="0" h="93" w="113">
                    <a:moveTo>
                      <a:pt x="0" y="23"/>
                    </a:moveTo>
                    <a:lnTo>
                      <a:pt x="87" y="0"/>
                    </a:lnTo>
                    <a:lnTo>
                      <a:pt x="113" y="42"/>
                    </a:lnTo>
                    <a:lnTo>
                      <a:pt x="98" y="61"/>
                    </a:lnTo>
                    <a:lnTo>
                      <a:pt x="70" y="54"/>
                    </a:lnTo>
                    <a:lnTo>
                      <a:pt x="28" y="93"/>
                    </a:lnTo>
                    <a:lnTo>
                      <a:pt x="5" y="73"/>
                    </a:lnTo>
                    <a:lnTo>
                      <a:pt x="0" y="2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8" name="Google Shape;728;p29"/>
              <p:cNvSpPr/>
              <p:nvPr/>
            </p:nvSpPr>
            <p:spPr>
              <a:xfrm>
                <a:off x="4364" y="1595"/>
                <a:ext cx="57" cy="51"/>
              </a:xfrm>
              <a:custGeom>
                <a:rect b="b" l="l" r="r" t="t"/>
                <a:pathLst>
                  <a:path extrusionOk="0" h="51" w="57">
                    <a:moveTo>
                      <a:pt x="0" y="9"/>
                    </a:moveTo>
                    <a:lnTo>
                      <a:pt x="24" y="0"/>
                    </a:lnTo>
                    <a:lnTo>
                      <a:pt x="57" y="26"/>
                    </a:lnTo>
                    <a:lnTo>
                      <a:pt x="50" y="33"/>
                    </a:lnTo>
                    <a:lnTo>
                      <a:pt x="34" y="33"/>
                    </a:lnTo>
                    <a:lnTo>
                      <a:pt x="26" y="51"/>
                    </a:lnTo>
                    <a:lnTo>
                      <a:pt x="0" y="9"/>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729" name="Google Shape;729;p29"/>
            <p:cNvSpPr/>
            <p:nvPr/>
          </p:nvSpPr>
          <p:spPr>
            <a:xfrm>
              <a:off x="2030795" y="1914525"/>
              <a:ext cx="801377" cy="584200"/>
            </a:xfrm>
            <a:custGeom>
              <a:rect b="b" l="l" r="r" t="t"/>
              <a:pathLst>
                <a:path extrusionOk="0" h="307" w="389">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0" name="Google Shape;730;p29"/>
            <p:cNvSpPr/>
            <p:nvPr/>
          </p:nvSpPr>
          <p:spPr>
            <a:xfrm>
              <a:off x="1839908" y="2336800"/>
              <a:ext cx="1002582" cy="760413"/>
            </a:xfrm>
            <a:custGeom>
              <a:rect b="b" l="l" r="r" t="t"/>
              <a:pathLst>
                <a:path extrusionOk="0" h="399" w="485">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1" name="Google Shape;731;p29"/>
            <p:cNvSpPr/>
            <p:nvPr/>
          </p:nvSpPr>
          <p:spPr>
            <a:xfrm>
              <a:off x="1757363" y="2925763"/>
              <a:ext cx="1057612" cy="1619250"/>
            </a:xfrm>
            <a:custGeom>
              <a:rect b="b" l="l" r="r" t="t"/>
              <a:pathLst>
                <a:path extrusionOk="0" h="850" w="512">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2" name="Google Shape;732;p29"/>
            <p:cNvSpPr/>
            <p:nvPr/>
          </p:nvSpPr>
          <p:spPr>
            <a:xfrm>
              <a:off x="2658483" y="2041525"/>
              <a:ext cx="722272" cy="1158875"/>
            </a:xfrm>
            <a:custGeom>
              <a:rect b="b" l="l" r="r" t="t"/>
              <a:pathLst>
                <a:path extrusionOk="0" h="608" w="349">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3" name="Google Shape;733;p29"/>
            <p:cNvSpPr/>
            <p:nvPr/>
          </p:nvSpPr>
          <p:spPr>
            <a:xfrm>
              <a:off x="5698902" y="4259263"/>
              <a:ext cx="433363" cy="750887"/>
            </a:xfrm>
            <a:custGeom>
              <a:rect b="b" l="l" r="r" t="t"/>
              <a:pathLst>
                <a:path extrusionOk="0" h="394" w="210">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4" name="Google Shape;734;p29"/>
            <p:cNvSpPr/>
            <p:nvPr/>
          </p:nvSpPr>
          <p:spPr>
            <a:xfrm>
              <a:off x="6104750" y="4222750"/>
              <a:ext cx="490113" cy="758825"/>
            </a:xfrm>
            <a:custGeom>
              <a:rect b="b" l="l" r="r" t="t"/>
              <a:pathLst>
                <a:path extrusionOk="0" h="398" w="237">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5" name="Google Shape;735;p29"/>
            <p:cNvSpPr/>
            <p:nvPr/>
          </p:nvSpPr>
          <p:spPr>
            <a:xfrm>
              <a:off x="6422894" y="4184650"/>
              <a:ext cx="679279" cy="698500"/>
            </a:xfrm>
            <a:custGeom>
              <a:rect b="b" l="l" r="r" t="t"/>
              <a:pathLst>
                <a:path extrusionOk="0" h="366" w="328">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6" name="Google Shape;736;p29"/>
            <p:cNvSpPr/>
            <p:nvPr/>
          </p:nvSpPr>
          <p:spPr>
            <a:xfrm>
              <a:off x="6587984" y="3757613"/>
              <a:ext cx="1064490" cy="463550"/>
            </a:xfrm>
            <a:custGeom>
              <a:rect b="b" l="l" r="r" t="t"/>
              <a:pathLst>
                <a:path extrusionOk="0" h="243" w="516">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7" name="Google Shape;737;p29"/>
            <p:cNvSpPr/>
            <p:nvPr/>
          </p:nvSpPr>
          <p:spPr>
            <a:xfrm>
              <a:off x="7449550" y="3270250"/>
              <a:ext cx="147894" cy="182563"/>
            </a:xfrm>
            <a:custGeom>
              <a:rect b="b" l="l" r="r" t="t"/>
              <a:pathLst>
                <a:path extrusionOk="0" h="96" w="72">
                  <a:moveTo>
                    <a:pt x="0" y="5"/>
                  </a:moveTo>
                  <a:lnTo>
                    <a:pt x="15" y="0"/>
                  </a:lnTo>
                  <a:lnTo>
                    <a:pt x="48" y="21"/>
                  </a:lnTo>
                  <a:lnTo>
                    <a:pt x="48" y="42"/>
                  </a:lnTo>
                  <a:lnTo>
                    <a:pt x="71" y="57"/>
                  </a:lnTo>
                  <a:lnTo>
                    <a:pt x="72" y="85"/>
                  </a:lnTo>
                  <a:lnTo>
                    <a:pt x="35" y="96"/>
                  </a:lnTo>
                  <a:lnTo>
                    <a:pt x="0" y="5"/>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8" name="Google Shape;738;p29"/>
            <p:cNvSpPr/>
            <p:nvPr/>
          </p:nvSpPr>
          <p:spPr>
            <a:xfrm>
              <a:off x="6873453" y="2382838"/>
              <a:ext cx="792778" cy="639762"/>
            </a:xfrm>
            <a:custGeom>
              <a:rect b="b" l="l" r="r" t="t"/>
              <a:pathLst>
                <a:path extrusionOk="0" h="336" w="384">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9" name="Google Shape;739;p29"/>
            <p:cNvSpPr/>
            <p:nvPr/>
          </p:nvSpPr>
          <p:spPr>
            <a:xfrm>
              <a:off x="7647316" y="2919413"/>
              <a:ext cx="230439" cy="138112"/>
            </a:xfrm>
            <a:custGeom>
              <a:rect b="b" l="l" r="r" t="t"/>
              <a:pathLst>
                <a:path extrusionOk="0" h="72" w="112">
                  <a:moveTo>
                    <a:pt x="0" y="53"/>
                  </a:moveTo>
                  <a:lnTo>
                    <a:pt x="46" y="30"/>
                  </a:lnTo>
                  <a:lnTo>
                    <a:pt x="91" y="0"/>
                  </a:lnTo>
                  <a:lnTo>
                    <a:pt x="99" y="1"/>
                  </a:lnTo>
                  <a:lnTo>
                    <a:pt x="112" y="3"/>
                  </a:lnTo>
                  <a:lnTo>
                    <a:pt x="68" y="40"/>
                  </a:lnTo>
                  <a:lnTo>
                    <a:pt x="13" y="72"/>
                  </a:lnTo>
                  <a:lnTo>
                    <a:pt x="0" y="5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0" name="Google Shape;740;p29"/>
            <p:cNvSpPr/>
            <p:nvPr/>
          </p:nvSpPr>
          <p:spPr>
            <a:xfrm>
              <a:off x="7535535" y="3517900"/>
              <a:ext cx="63629" cy="109538"/>
            </a:xfrm>
            <a:custGeom>
              <a:rect b="b" l="l" r="r" t="t"/>
              <a:pathLst>
                <a:path extrusionOk="0" h="57" w="31">
                  <a:moveTo>
                    <a:pt x="0" y="5"/>
                  </a:moveTo>
                  <a:lnTo>
                    <a:pt x="31" y="0"/>
                  </a:lnTo>
                  <a:lnTo>
                    <a:pt x="14" y="57"/>
                  </a:lnTo>
                  <a:lnTo>
                    <a:pt x="2" y="55"/>
                  </a:lnTo>
                  <a:lnTo>
                    <a:pt x="0" y="5"/>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1" name="Google Shape;741;p29"/>
            <p:cNvSpPr/>
            <p:nvPr/>
          </p:nvSpPr>
          <p:spPr>
            <a:xfrm>
              <a:off x="3699626" y="4129088"/>
              <a:ext cx="1745489" cy="1604962"/>
            </a:xfrm>
            <a:custGeom>
              <a:rect b="b" l="l" r="r" t="t"/>
              <a:pathLst>
                <a:path extrusionOk="0" h="842" w="846">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742" name="Google Shape;742;p29"/>
          <p:cNvSpPr txBox="1"/>
          <p:nvPr>
            <p:ph idx="1" type="body"/>
          </p:nvPr>
        </p:nvSpPr>
        <p:spPr>
          <a:xfrm>
            <a:off x="8387759" y="2363006"/>
            <a:ext cx="407089" cy="491402"/>
          </a:xfrm>
          <a:prstGeom prst="rect">
            <a:avLst/>
          </a:prstGeom>
          <a:solidFill>
            <a:schemeClr val="accent1"/>
          </a:solidFill>
          <a:ln>
            <a:noFill/>
          </a:ln>
        </p:spPr>
        <p:txBody>
          <a:bodyPr anchorCtr="0" anchor="ctr" bIns="0" lIns="0" spcFirstLastPara="1" rIns="731500" wrap="square" tIns="0">
            <a:noAutofit/>
          </a:bodyPr>
          <a:lstStyle>
            <a:lvl1pPr indent="-228600" lvl="0" marL="457200" algn="r">
              <a:lnSpc>
                <a:spcPct val="100000"/>
              </a:lnSpc>
              <a:spcBef>
                <a:spcPts val="1000"/>
              </a:spcBef>
              <a:spcAft>
                <a:spcPts val="0"/>
              </a:spcAft>
              <a:buClr>
                <a:schemeClr val="dk1"/>
              </a:buClr>
              <a:buSzPts val="2400"/>
              <a:buNone/>
              <a:defRPr b="1" sz="2400"/>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43" name="Google Shape;743;p29"/>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30" name="Shape 30"/>
        <p:cNvGrpSpPr/>
        <p:nvPr/>
      </p:nvGrpSpPr>
      <p:grpSpPr>
        <a:xfrm>
          <a:off x="0" y="0"/>
          <a:ext cx="0" cy="0"/>
          <a:chOff x="0" y="0"/>
          <a:chExt cx="0" cy="0"/>
        </a:xfrm>
      </p:grpSpPr>
      <p:sp>
        <p:nvSpPr>
          <p:cNvPr id="31" name="Google Shape;31;p10"/>
          <p:cNvSpPr txBox="1"/>
          <p:nvPr>
            <p:ph idx="1" type="body"/>
          </p:nvPr>
        </p:nvSpPr>
        <p:spPr>
          <a:xfrm>
            <a:off x="381001" y="3811993"/>
            <a:ext cx="2710314" cy="489737"/>
          </a:xfrm>
          <a:prstGeom prst="rect">
            <a:avLst/>
          </a:prstGeom>
          <a:noFill/>
          <a:ln>
            <a:noFill/>
          </a:ln>
        </p:spPr>
        <p:txBody>
          <a:bodyPr anchorCtr="1" anchor="b" bIns="0" lIns="0" spcFirstLastPara="1" rIns="0" wrap="square" tIns="0">
            <a:noAutofit/>
          </a:bodyPr>
          <a:lstStyle>
            <a:lvl1pPr indent="-228600" lvl="0" marL="457200" algn="l">
              <a:lnSpc>
                <a:spcPct val="90000"/>
              </a:lnSpc>
              <a:spcBef>
                <a:spcPts val="500"/>
              </a:spcBef>
              <a:spcAft>
                <a:spcPts val="0"/>
              </a:spcAft>
              <a:buClr>
                <a:schemeClr val="dk1"/>
              </a:buClr>
              <a:buSzPts val="2000"/>
              <a:buNone/>
              <a:defRPr b="1" sz="2000"/>
            </a:lvl1pPr>
            <a:lvl2pPr indent="-323850" lvl="1" marL="914400" algn="l">
              <a:lnSpc>
                <a:spcPct val="100000"/>
              </a:lnSpc>
              <a:spcBef>
                <a:spcPts val="0"/>
              </a:spcBef>
              <a:spcAft>
                <a:spcPts val="0"/>
              </a:spcAft>
              <a:buSzPts val="1500"/>
              <a:buChar char="•"/>
              <a:defRPr b="0" sz="1500"/>
            </a:lvl2pPr>
            <a:lvl3pPr indent="-323850" lvl="2" marL="1371600" algn="l">
              <a:lnSpc>
                <a:spcPct val="100000"/>
              </a:lnSpc>
              <a:spcBef>
                <a:spcPts val="0"/>
              </a:spcBef>
              <a:spcAft>
                <a:spcPts val="0"/>
              </a:spcAft>
              <a:buSzPts val="1500"/>
              <a:buChar char="-"/>
              <a:defRPr b="0" sz="1500"/>
            </a:lvl3pPr>
            <a:lvl4pPr indent="-323850" lvl="3" marL="1828800" algn="l">
              <a:lnSpc>
                <a:spcPct val="100000"/>
              </a:lnSpc>
              <a:spcBef>
                <a:spcPts val="0"/>
              </a:spcBef>
              <a:spcAft>
                <a:spcPts val="0"/>
              </a:spcAft>
              <a:buSzPts val="1500"/>
              <a:buChar char="•"/>
              <a:defRPr b="0" sz="1500"/>
            </a:lvl4pPr>
            <a:lvl5pPr indent="-323850" lvl="4" marL="2286000" algn="l">
              <a:lnSpc>
                <a:spcPct val="100000"/>
              </a:lnSpc>
              <a:spcBef>
                <a:spcPts val="0"/>
              </a:spcBef>
              <a:spcAft>
                <a:spcPts val="0"/>
              </a:spcAft>
              <a:buSzPts val="1500"/>
              <a:buChar char="-"/>
              <a:defRPr b="0" sz="15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 name="Google Shape;32;p10"/>
          <p:cNvSpPr txBox="1"/>
          <p:nvPr>
            <p:ph idx="2" type="body"/>
          </p:nvPr>
        </p:nvSpPr>
        <p:spPr>
          <a:xfrm>
            <a:off x="381001" y="4421592"/>
            <a:ext cx="2710691" cy="1141008"/>
          </a:xfrm>
          <a:prstGeom prst="rect">
            <a:avLst/>
          </a:prstGeom>
          <a:noFill/>
          <a:ln>
            <a:noFill/>
          </a:ln>
        </p:spPr>
        <p:txBody>
          <a:bodyPr anchorCtr="1" anchor="t" bIns="0" lIns="0" spcFirstLastPara="1" rIns="0" wrap="square" tIns="0">
            <a:noAutofit/>
          </a:bodyPr>
          <a:lstStyle>
            <a:lvl1pPr indent="-228600" lvl="0" marL="457200" algn="l">
              <a:lnSpc>
                <a:spcPct val="100000"/>
              </a:lnSpc>
              <a:spcBef>
                <a:spcPts val="1000"/>
              </a:spcBef>
              <a:spcAft>
                <a:spcPts val="0"/>
              </a:spcAft>
              <a:buClr>
                <a:schemeClr val="dk1"/>
              </a:buClr>
              <a:buSzPts val="1600"/>
              <a:buNone/>
              <a:defRPr sz="1600"/>
            </a:lvl1pPr>
            <a:lvl2pPr indent="-330200" lvl="1" marL="914400" algn="l">
              <a:lnSpc>
                <a:spcPct val="100000"/>
              </a:lnSpc>
              <a:spcBef>
                <a:spcPts val="500"/>
              </a:spcBef>
              <a:spcAft>
                <a:spcPts val="0"/>
              </a:spcAft>
              <a:buSzPts val="1600"/>
              <a:buChar char="•"/>
              <a:defRPr sz="1600"/>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 name="Google Shape;33;p10"/>
          <p:cNvSpPr/>
          <p:nvPr>
            <p:ph idx="3" type="pic"/>
          </p:nvPr>
        </p:nvSpPr>
        <p:spPr>
          <a:xfrm>
            <a:off x="833665" y="1737114"/>
            <a:ext cx="1804987" cy="1804988"/>
          </a:xfrm>
          <a:prstGeom prst="ellipse">
            <a:avLst/>
          </a:prstGeom>
          <a:noFill/>
          <a:ln>
            <a:noFill/>
          </a:ln>
        </p:spPr>
      </p:sp>
      <p:sp>
        <p:nvSpPr>
          <p:cNvPr id="34" name="Google Shape;34;p10"/>
          <p:cNvSpPr txBox="1"/>
          <p:nvPr>
            <p:ph idx="4" type="body"/>
          </p:nvPr>
        </p:nvSpPr>
        <p:spPr>
          <a:xfrm>
            <a:off x="3286454" y="3811993"/>
            <a:ext cx="2710314" cy="489737"/>
          </a:xfrm>
          <a:prstGeom prst="rect">
            <a:avLst/>
          </a:prstGeom>
          <a:noFill/>
          <a:ln>
            <a:noFill/>
          </a:ln>
        </p:spPr>
        <p:txBody>
          <a:bodyPr anchorCtr="1" anchor="b" bIns="0" lIns="0" spcFirstLastPara="1" rIns="0" wrap="square" tIns="0">
            <a:noAutofit/>
          </a:bodyPr>
          <a:lstStyle>
            <a:lvl1pPr indent="-228600" lvl="0" marL="457200" algn="l">
              <a:lnSpc>
                <a:spcPct val="90000"/>
              </a:lnSpc>
              <a:spcBef>
                <a:spcPts val="500"/>
              </a:spcBef>
              <a:spcAft>
                <a:spcPts val="0"/>
              </a:spcAft>
              <a:buClr>
                <a:schemeClr val="dk1"/>
              </a:buClr>
              <a:buSzPts val="2000"/>
              <a:buNone/>
              <a:defRPr b="1" sz="2000"/>
            </a:lvl1pPr>
            <a:lvl2pPr indent="-323850" lvl="1" marL="914400" algn="l">
              <a:lnSpc>
                <a:spcPct val="100000"/>
              </a:lnSpc>
              <a:spcBef>
                <a:spcPts val="0"/>
              </a:spcBef>
              <a:spcAft>
                <a:spcPts val="0"/>
              </a:spcAft>
              <a:buSzPts val="1500"/>
              <a:buChar char="•"/>
              <a:defRPr b="0" sz="1500"/>
            </a:lvl2pPr>
            <a:lvl3pPr indent="-323850" lvl="2" marL="1371600" algn="l">
              <a:lnSpc>
                <a:spcPct val="100000"/>
              </a:lnSpc>
              <a:spcBef>
                <a:spcPts val="0"/>
              </a:spcBef>
              <a:spcAft>
                <a:spcPts val="0"/>
              </a:spcAft>
              <a:buSzPts val="1500"/>
              <a:buChar char="-"/>
              <a:defRPr b="0" sz="1500"/>
            </a:lvl3pPr>
            <a:lvl4pPr indent="-323850" lvl="3" marL="1828800" algn="l">
              <a:lnSpc>
                <a:spcPct val="100000"/>
              </a:lnSpc>
              <a:spcBef>
                <a:spcPts val="0"/>
              </a:spcBef>
              <a:spcAft>
                <a:spcPts val="0"/>
              </a:spcAft>
              <a:buSzPts val="1500"/>
              <a:buChar char="•"/>
              <a:defRPr b="0" sz="1500"/>
            </a:lvl4pPr>
            <a:lvl5pPr indent="-323850" lvl="4" marL="2286000" algn="l">
              <a:lnSpc>
                <a:spcPct val="100000"/>
              </a:lnSpc>
              <a:spcBef>
                <a:spcPts val="0"/>
              </a:spcBef>
              <a:spcAft>
                <a:spcPts val="0"/>
              </a:spcAft>
              <a:buSzPts val="1500"/>
              <a:buChar char="-"/>
              <a:defRPr b="0" sz="15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 name="Google Shape;35;p10"/>
          <p:cNvSpPr txBox="1"/>
          <p:nvPr>
            <p:ph idx="5" type="body"/>
          </p:nvPr>
        </p:nvSpPr>
        <p:spPr>
          <a:xfrm>
            <a:off x="3286379" y="4421592"/>
            <a:ext cx="2710691" cy="1141008"/>
          </a:xfrm>
          <a:prstGeom prst="rect">
            <a:avLst/>
          </a:prstGeom>
          <a:noFill/>
          <a:ln>
            <a:noFill/>
          </a:ln>
        </p:spPr>
        <p:txBody>
          <a:bodyPr anchorCtr="1" anchor="t" bIns="0" lIns="0" spcFirstLastPara="1" rIns="0" wrap="square" tIns="0">
            <a:noAutofit/>
          </a:bodyPr>
          <a:lstStyle>
            <a:lvl1pPr indent="-228600" lvl="0" marL="457200" algn="l">
              <a:lnSpc>
                <a:spcPct val="100000"/>
              </a:lnSpc>
              <a:spcBef>
                <a:spcPts val="1000"/>
              </a:spcBef>
              <a:spcAft>
                <a:spcPts val="0"/>
              </a:spcAft>
              <a:buClr>
                <a:schemeClr val="dk1"/>
              </a:buClr>
              <a:buSzPts val="1600"/>
              <a:buNone/>
              <a:defRPr sz="1600"/>
            </a:lvl1pPr>
            <a:lvl2pPr indent="-330200" lvl="1" marL="914400" algn="l">
              <a:lnSpc>
                <a:spcPct val="100000"/>
              </a:lnSpc>
              <a:spcBef>
                <a:spcPts val="500"/>
              </a:spcBef>
              <a:spcAft>
                <a:spcPts val="0"/>
              </a:spcAft>
              <a:buSzPts val="1600"/>
              <a:buChar char="•"/>
              <a:defRPr sz="1600"/>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6" name="Google Shape;36;p10"/>
          <p:cNvSpPr/>
          <p:nvPr>
            <p:ph idx="6" type="pic"/>
          </p:nvPr>
        </p:nvSpPr>
        <p:spPr>
          <a:xfrm>
            <a:off x="3739118" y="1737114"/>
            <a:ext cx="1804987" cy="1804988"/>
          </a:xfrm>
          <a:prstGeom prst="ellipse">
            <a:avLst/>
          </a:prstGeom>
          <a:noFill/>
          <a:ln>
            <a:noFill/>
          </a:ln>
        </p:spPr>
      </p:sp>
      <p:sp>
        <p:nvSpPr>
          <p:cNvPr id="37" name="Google Shape;37;p10"/>
          <p:cNvSpPr txBox="1"/>
          <p:nvPr>
            <p:ph idx="7" type="body"/>
          </p:nvPr>
        </p:nvSpPr>
        <p:spPr>
          <a:xfrm>
            <a:off x="6191907" y="3811993"/>
            <a:ext cx="2710314" cy="489737"/>
          </a:xfrm>
          <a:prstGeom prst="rect">
            <a:avLst/>
          </a:prstGeom>
          <a:noFill/>
          <a:ln>
            <a:noFill/>
          </a:ln>
        </p:spPr>
        <p:txBody>
          <a:bodyPr anchorCtr="1" anchor="b" bIns="0" lIns="0" spcFirstLastPara="1" rIns="0" wrap="square" tIns="0">
            <a:noAutofit/>
          </a:bodyPr>
          <a:lstStyle>
            <a:lvl1pPr indent="-228600" lvl="0" marL="457200" algn="l">
              <a:lnSpc>
                <a:spcPct val="90000"/>
              </a:lnSpc>
              <a:spcBef>
                <a:spcPts val="500"/>
              </a:spcBef>
              <a:spcAft>
                <a:spcPts val="0"/>
              </a:spcAft>
              <a:buClr>
                <a:schemeClr val="dk1"/>
              </a:buClr>
              <a:buSzPts val="2000"/>
              <a:buNone/>
              <a:defRPr b="1" sz="2000"/>
            </a:lvl1pPr>
            <a:lvl2pPr indent="-323850" lvl="1" marL="914400" algn="l">
              <a:lnSpc>
                <a:spcPct val="100000"/>
              </a:lnSpc>
              <a:spcBef>
                <a:spcPts val="0"/>
              </a:spcBef>
              <a:spcAft>
                <a:spcPts val="0"/>
              </a:spcAft>
              <a:buSzPts val="1500"/>
              <a:buChar char="•"/>
              <a:defRPr b="0" sz="1500"/>
            </a:lvl2pPr>
            <a:lvl3pPr indent="-323850" lvl="2" marL="1371600" algn="l">
              <a:lnSpc>
                <a:spcPct val="100000"/>
              </a:lnSpc>
              <a:spcBef>
                <a:spcPts val="0"/>
              </a:spcBef>
              <a:spcAft>
                <a:spcPts val="0"/>
              </a:spcAft>
              <a:buSzPts val="1500"/>
              <a:buChar char="-"/>
              <a:defRPr b="0" sz="1500"/>
            </a:lvl3pPr>
            <a:lvl4pPr indent="-323850" lvl="3" marL="1828800" algn="l">
              <a:lnSpc>
                <a:spcPct val="100000"/>
              </a:lnSpc>
              <a:spcBef>
                <a:spcPts val="0"/>
              </a:spcBef>
              <a:spcAft>
                <a:spcPts val="0"/>
              </a:spcAft>
              <a:buSzPts val="1500"/>
              <a:buChar char="•"/>
              <a:defRPr b="0" sz="1500"/>
            </a:lvl4pPr>
            <a:lvl5pPr indent="-323850" lvl="4" marL="2286000" algn="l">
              <a:lnSpc>
                <a:spcPct val="100000"/>
              </a:lnSpc>
              <a:spcBef>
                <a:spcPts val="0"/>
              </a:spcBef>
              <a:spcAft>
                <a:spcPts val="0"/>
              </a:spcAft>
              <a:buSzPts val="1500"/>
              <a:buChar char="-"/>
              <a:defRPr b="0" sz="15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 name="Google Shape;38;p10"/>
          <p:cNvSpPr txBox="1"/>
          <p:nvPr>
            <p:ph idx="8" type="body"/>
          </p:nvPr>
        </p:nvSpPr>
        <p:spPr>
          <a:xfrm>
            <a:off x="6191757" y="4421592"/>
            <a:ext cx="2710691" cy="1141008"/>
          </a:xfrm>
          <a:prstGeom prst="rect">
            <a:avLst/>
          </a:prstGeom>
          <a:noFill/>
          <a:ln>
            <a:noFill/>
          </a:ln>
        </p:spPr>
        <p:txBody>
          <a:bodyPr anchorCtr="1" anchor="t" bIns="0" lIns="0" spcFirstLastPara="1" rIns="0" wrap="square" tIns="0">
            <a:noAutofit/>
          </a:bodyPr>
          <a:lstStyle>
            <a:lvl1pPr indent="-228600" lvl="0" marL="457200" algn="l">
              <a:lnSpc>
                <a:spcPct val="100000"/>
              </a:lnSpc>
              <a:spcBef>
                <a:spcPts val="1000"/>
              </a:spcBef>
              <a:spcAft>
                <a:spcPts val="0"/>
              </a:spcAft>
              <a:buClr>
                <a:schemeClr val="dk1"/>
              </a:buClr>
              <a:buSzPts val="1600"/>
              <a:buNone/>
              <a:defRPr sz="1600"/>
            </a:lvl1pPr>
            <a:lvl2pPr indent="-330200" lvl="1" marL="914400" algn="l">
              <a:lnSpc>
                <a:spcPct val="100000"/>
              </a:lnSpc>
              <a:spcBef>
                <a:spcPts val="500"/>
              </a:spcBef>
              <a:spcAft>
                <a:spcPts val="0"/>
              </a:spcAft>
              <a:buSzPts val="1600"/>
              <a:buChar char="•"/>
              <a:defRPr sz="1600"/>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 name="Google Shape;39;p10"/>
          <p:cNvSpPr/>
          <p:nvPr>
            <p:ph idx="9" type="pic"/>
          </p:nvPr>
        </p:nvSpPr>
        <p:spPr>
          <a:xfrm>
            <a:off x="6644571" y="1737114"/>
            <a:ext cx="1804987" cy="1804988"/>
          </a:xfrm>
          <a:prstGeom prst="ellipse">
            <a:avLst/>
          </a:prstGeom>
          <a:noFill/>
          <a:ln>
            <a:noFill/>
          </a:ln>
        </p:spPr>
      </p:sp>
      <p:sp>
        <p:nvSpPr>
          <p:cNvPr id="40" name="Google Shape;40;p10"/>
          <p:cNvSpPr txBox="1"/>
          <p:nvPr>
            <p:ph idx="13" type="body"/>
          </p:nvPr>
        </p:nvSpPr>
        <p:spPr>
          <a:xfrm>
            <a:off x="9097361" y="3811993"/>
            <a:ext cx="2710314" cy="489737"/>
          </a:xfrm>
          <a:prstGeom prst="rect">
            <a:avLst/>
          </a:prstGeom>
          <a:noFill/>
          <a:ln>
            <a:noFill/>
          </a:ln>
        </p:spPr>
        <p:txBody>
          <a:bodyPr anchorCtr="1" anchor="b" bIns="0" lIns="0" spcFirstLastPara="1" rIns="0" wrap="square" tIns="0">
            <a:noAutofit/>
          </a:bodyPr>
          <a:lstStyle>
            <a:lvl1pPr indent="-228600" lvl="0" marL="457200" algn="l">
              <a:lnSpc>
                <a:spcPct val="90000"/>
              </a:lnSpc>
              <a:spcBef>
                <a:spcPts val="500"/>
              </a:spcBef>
              <a:spcAft>
                <a:spcPts val="0"/>
              </a:spcAft>
              <a:buClr>
                <a:schemeClr val="dk1"/>
              </a:buClr>
              <a:buSzPts val="2000"/>
              <a:buNone/>
              <a:defRPr b="1" sz="2000"/>
            </a:lvl1pPr>
            <a:lvl2pPr indent="-323850" lvl="1" marL="914400" algn="l">
              <a:lnSpc>
                <a:spcPct val="100000"/>
              </a:lnSpc>
              <a:spcBef>
                <a:spcPts val="0"/>
              </a:spcBef>
              <a:spcAft>
                <a:spcPts val="0"/>
              </a:spcAft>
              <a:buSzPts val="1500"/>
              <a:buChar char="•"/>
              <a:defRPr b="0" sz="1500"/>
            </a:lvl2pPr>
            <a:lvl3pPr indent="-323850" lvl="2" marL="1371600" algn="l">
              <a:lnSpc>
                <a:spcPct val="100000"/>
              </a:lnSpc>
              <a:spcBef>
                <a:spcPts val="0"/>
              </a:spcBef>
              <a:spcAft>
                <a:spcPts val="0"/>
              </a:spcAft>
              <a:buSzPts val="1500"/>
              <a:buChar char="-"/>
              <a:defRPr b="0" sz="1500"/>
            </a:lvl3pPr>
            <a:lvl4pPr indent="-323850" lvl="3" marL="1828800" algn="l">
              <a:lnSpc>
                <a:spcPct val="100000"/>
              </a:lnSpc>
              <a:spcBef>
                <a:spcPts val="0"/>
              </a:spcBef>
              <a:spcAft>
                <a:spcPts val="0"/>
              </a:spcAft>
              <a:buSzPts val="1500"/>
              <a:buChar char="•"/>
              <a:defRPr b="0" sz="1500"/>
            </a:lvl4pPr>
            <a:lvl5pPr indent="-323850" lvl="4" marL="2286000" algn="l">
              <a:lnSpc>
                <a:spcPct val="100000"/>
              </a:lnSpc>
              <a:spcBef>
                <a:spcPts val="0"/>
              </a:spcBef>
              <a:spcAft>
                <a:spcPts val="0"/>
              </a:spcAft>
              <a:buSzPts val="1500"/>
              <a:buChar char="-"/>
              <a:defRPr b="0" sz="15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1" name="Google Shape;41;p10"/>
          <p:cNvSpPr txBox="1"/>
          <p:nvPr>
            <p:ph idx="14" type="body"/>
          </p:nvPr>
        </p:nvSpPr>
        <p:spPr>
          <a:xfrm>
            <a:off x="9097134" y="4421592"/>
            <a:ext cx="2710691" cy="1141008"/>
          </a:xfrm>
          <a:prstGeom prst="rect">
            <a:avLst/>
          </a:prstGeom>
          <a:noFill/>
          <a:ln>
            <a:noFill/>
          </a:ln>
        </p:spPr>
        <p:txBody>
          <a:bodyPr anchorCtr="1" anchor="t" bIns="0" lIns="0" spcFirstLastPara="1" rIns="0" wrap="square" tIns="0">
            <a:noAutofit/>
          </a:bodyPr>
          <a:lstStyle>
            <a:lvl1pPr indent="-228600" lvl="0" marL="457200" algn="l">
              <a:lnSpc>
                <a:spcPct val="100000"/>
              </a:lnSpc>
              <a:spcBef>
                <a:spcPts val="1000"/>
              </a:spcBef>
              <a:spcAft>
                <a:spcPts val="0"/>
              </a:spcAft>
              <a:buClr>
                <a:schemeClr val="dk1"/>
              </a:buClr>
              <a:buSzPts val="1600"/>
              <a:buNone/>
              <a:defRPr sz="1600"/>
            </a:lvl1pPr>
            <a:lvl2pPr indent="-330200" lvl="1" marL="914400" algn="l">
              <a:lnSpc>
                <a:spcPct val="100000"/>
              </a:lnSpc>
              <a:spcBef>
                <a:spcPts val="500"/>
              </a:spcBef>
              <a:spcAft>
                <a:spcPts val="0"/>
              </a:spcAft>
              <a:buSzPts val="1600"/>
              <a:buChar char="•"/>
              <a:defRPr sz="1600"/>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2" name="Google Shape;42;p10"/>
          <p:cNvSpPr/>
          <p:nvPr>
            <p:ph idx="15" type="pic"/>
          </p:nvPr>
        </p:nvSpPr>
        <p:spPr>
          <a:xfrm>
            <a:off x="9550025" y="1737114"/>
            <a:ext cx="1804987" cy="1804988"/>
          </a:xfrm>
          <a:prstGeom prst="ellipse">
            <a:avLst/>
          </a:prstGeom>
          <a:noFill/>
          <a:ln>
            <a:noFill/>
          </a:ln>
        </p:spPr>
      </p:sp>
      <p:sp>
        <p:nvSpPr>
          <p:cNvPr id="43" name="Google Shape;43;p10"/>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ld Map">
  <p:cSld name="World Map">
    <p:bg>
      <p:bgPr>
        <a:solidFill>
          <a:schemeClr val="lt1"/>
        </a:solidFill>
      </p:bgPr>
    </p:bg>
    <p:spTree>
      <p:nvGrpSpPr>
        <p:cNvPr id="744" name="Shape 744"/>
        <p:cNvGrpSpPr/>
        <p:nvPr/>
      </p:nvGrpSpPr>
      <p:grpSpPr>
        <a:xfrm>
          <a:off x="0" y="0"/>
          <a:ext cx="0" cy="0"/>
          <a:chOff x="0" y="0"/>
          <a:chExt cx="0" cy="0"/>
        </a:xfrm>
      </p:grpSpPr>
      <p:grpSp>
        <p:nvGrpSpPr>
          <p:cNvPr id="745" name="Google Shape;745;p30"/>
          <p:cNvGrpSpPr/>
          <p:nvPr/>
        </p:nvGrpSpPr>
        <p:grpSpPr>
          <a:xfrm>
            <a:off x="751231" y="1258518"/>
            <a:ext cx="10363229" cy="5111535"/>
            <a:chOff x="2235200" y="1676289"/>
            <a:chExt cx="8248805" cy="4068623"/>
          </a:xfrm>
        </p:grpSpPr>
        <p:sp>
          <p:nvSpPr>
            <p:cNvPr id="746" name="Google Shape;746;p30"/>
            <p:cNvSpPr/>
            <p:nvPr/>
          </p:nvSpPr>
          <p:spPr>
            <a:xfrm>
              <a:off x="4398108" y="4184703"/>
              <a:ext cx="914123" cy="931166"/>
            </a:xfrm>
            <a:custGeom>
              <a:rect b="b" l="l" r="r" t="t"/>
              <a:pathLst>
                <a:path extrusionOk="0" h="327" w="321">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7" name="Google Shape;747;p30"/>
            <p:cNvSpPr/>
            <p:nvPr/>
          </p:nvSpPr>
          <p:spPr>
            <a:xfrm>
              <a:off x="2856495" y="1693331"/>
              <a:ext cx="2040510" cy="1572602"/>
            </a:xfrm>
            <a:custGeom>
              <a:rect b="b" l="l" r="r" t="t"/>
              <a:pathLst>
                <a:path extrusionOk="0" h="552" w="717">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8" name="Google Shape;748;p30"/>
            <p:cNvSpPr/>
            <p:nvPr/>
          </p:nvSpPr>
          <p:spPr>
            <a:xfrm>
              <a:off x="8665054" y="4555002"/>
              <a:ext cx="942010" cy="833557"/>
            </a:xfrm>
            <a:custGeom>
              <a:rect b="b" l="l" r="r" t="t"/>
              <a:pathLst>
                <a:path extrusionOk="0" h="293" w="331">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9" name="Google Shape;749;p30"/>
            <p:cNvSpPr/>
            <p:nvPr/>
          </p:nvSpPr>
          <p:spPr>
            <a:xfrm>
              <a:off x="6553272" y="1795588"/>
              <a:ext cx="3907491" cy="1501332"/>
            </a:xfrm>
            <a:custGeom>
              <a:rect b="b" l="l" r="r" t="t"/>
              <a:pathLst>
                <a:path extrusionOk="0" h="527" w="1373">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750" name="Google Shape;750;p30"/>
            <p:cNvGrpSpPr/>
            <p:nvPr/>
          </p:nvGrpSpPr>
          <p:grpSpPr>
            <a:xfrm>
              <a:off x="2235200" y="1676289"/>
              <a:ext cx="8248805" cy="4068623"/>
              <a:chOff x="1785409" y="1960529"/>
              <a:chExt cx="6680161" cy="3294909"/>
            </a:xfrm>
          </p:grpSpPr>
          <p:sp>
            <p:nvSpPr>
              <p:cNvPr id="751" name="Google Shape;751;p30"/>
              <p:cNvSpPr/>
              <p:nvPr/>
            </p:nvSpPr>
            <p:spPr>
              <a:xfrm>
                <a:off x="5139291" y="4409753"/>
                <a:ext cx="235888" cy="234634"/>
              </a:xfrm>
              <a:custGeom>
                <a:rect b="b" l="l" r="r" t="t"/>
                <a:pathLst>
                  <a:path extrusionOk="0" h="102" w="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2" name="Google Shape;752;p30"/>
              <p:cNvSpPr/>
              <p:nvPr/>
            </p:nvSpPr>
            <p:spPr>
              <a:xfrm>
                <a:off x="5375180" y="4383404"/>
                <a:ext cx="149312" cy="129237"/>
              </a:xfrm>
              <a:custGeom>
                <a:rect b="b" l="l" r="r" t="t"/>
                <a:pathLst>
                  <a:path extrusionOk="0" h="56" w="65">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3" name="Google Shape;753;p30"/>
              <p:cNvSpPr/>
              <p:nvPr/>
            </p:nvSpPr>
            <p:spPr>
              <a:xfrm>
                <a:off x="5282330" y="4424810"/>
                <a:ext cx="165624" cy="178171"/>
              </a:xfrm>
              <a:custGeom>
                <a:rect b="b" l="l" r="r" t="t"/>
                <a:pathLst>
                  <a:path extrusionOk="0" h="77" w="72">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4" name="Google Shape;754;p30"/>
              <p:cNvSpPr/>
              <p:nvPr/>
            </p:nvSpPr>
            <p:spPr>
              <a:xfrm>
                <a:off x="5478067" y="4580396"/>
                <a:ext cx="25095" cy="28859"/>
              </a:xfrm>
              <a:custGeom>
                <a:rect b="b" l="l" r="r" t="t"/>
                <a:pathLst>
                  <a:path extrusionOk="0" h="13" w="11">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5" name="Google Shape;755;p30"/>
              <p:cNvSpPr/>
              <p:nvPr/>
            </p:nvSpPr>
            <p:spPr>
              <a:xfrm>
                <a:off x="5411567" y="4633094"/>
                <a:ext cx="41406" cy="43915"/>
              </a:xfrm>
              <a:custGeom>
                <a:rect b="b" l="l" r="r" t="t"/>
                <a:pathLst>
                  <a:path extrusionOk="0" h="19" w="18">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6" name="Google Shape;756;p30"/>
              <p:cNvSpPr/>
              <p:nvPr/>
            </p:nvSpPr>
            <p:spPr>
              <a:xfrm>
                <a:off x="5220849" y="4506367"/>
                <a:ext cx="297370" cy="259728"/>
              </a:xfrm>
              <a:custGeom>
                <a:rect b="b" l="l" r="r" t="t"/>
                <a:pathLst>
                  <a:path extrusionOk="0" h="113" w="129">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7" name="Google Shape;757;p30"/>
              <p:cNvSpPr/>
              <p:nvPr/>
            </p:nvSpPr>
            <p:spPr>
              <a:xfrm>
                <a:off x="5139291" y="4197704"/>
                <a:ext cx="217068" cy="229615"/>
              </a:xfrm>
              <a:custGeom>
                <a:rect b="b" l="l" r="r" t="t"/>
                <a:pathLst>
                  <a:path extrusionOk="0" h="100" w="94">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8" name="Google Shape;758;p30"/>
              <p:cNvSpPr/>
              <p:nvPr/>
            </p:nvSpPr>
            <p:spPr>
              <a:xfrm>
                <a:off x="5319972" y="4240365"/>
                <a:ext cx="213303" cy="189464"/>
              </a:xfrm>
              <a:custGeom>
                <a:rect b="b" l="l" r="r" t="t"/>
                <a:pathLst>
                  <a:path extrusionOk="0" h="82" w="93">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9" name="Google Shape;759;p30"/>
              <p:cNvSpPr/>
              <p:nvPr/>
            </p:nvSpPr>
            <p:spPr>
              <a:xfrm>
                <a:off x="5446699" y="4107364"/>
                <a:ext cx="36387" cy="32623"/>
              </a:xfrm>
              <a:custGeom>
                <a:rect b="b" l="l" r="r" t="t"/>
                <a:pathLst>
                  <a:path extrusionOk="0" h="14" w="16">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0" name="Google Shape;760;p30"/>
              <p:cNvSpPr/>
              <p:nvPr/>
            </p:nvSpPr>
            <p:spPr>
              <a:xfrm>
                <a:off x="5670041" y="3857674"/>
                <a:ext cx="190718" cy="258473"/>
              </a:xfrm>
              <a:custGeom>
                <a:rect b="b" l="l" r="r" t="t"/>
                <a:pathLst>
                  <a:path extrusionOk="0" h="112" w="83">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1" name="Google Shape;761;p30"/>
              <p:cNvSpPr/>
              <p:nvPr/>
            </p:nvSpPr>
            <p:spPr>
              <a:xfrm>
                <a:off x="4678807" y="3385897"/>
                <a:ext cx="223341" cy="179426"/>
              </a:xfrm>
              <a:custGeom>
                <a:rect b="b" l="l" r="r" t="t"/>
                <a:pathLst>
                  <a:path extrusionOk="0" h="78" w="97">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2" name="Google Shape;762;p30"/>
              <p:cNvSpPr/>
              <p:nvPr/>
            </p:nvSpPr>
            <p:spPr>
              <a:xfrm>
                <a:off x="5058989" y="3355784"/>
                <a:ext cx="80302" cy="149312"/>
              </a:xfrm>
              <a:custGeom>
                <a:rect b="b" l="l" r="r" t="t"/>
                <a:pathLst>
                  <a:path extrusionOk="0" h="65" w="3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3" name="Google Shape;763;p30"/>
              <p:cNvSpPr/>
              <p:nvPr/>
            </p:nvSpPr>
            <p:spPr>
              <a:xfrm>
                <a:off x="4761619" y="3360803"/>
                <a:ext cx="385201" cy="370144"/>
              </a:xfrm>
              <a:custGeom>
                <a:rect b="b" l="l" r="r" t="t"/>
                <a:pathLst>
                  <a:path extrusionOk="0" h="161" w="167">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4" name="Google Shape;764;p30"/>
              <p:cNvSpPr/>
              <p:nvPr/>
            </p:nvSpPr>
            <p:spPr>
              <a:xfrm>
                <a:off x="5097886" y="3446124"/>
                <a:ext cx="283568" cy="271021"/>
              </a:xfrm>
              <a:custGeom>
                <a:rect b="b" l="l" r="r" t="t"/>
                <a:pathLst>
                  <a:path extrusionOk="0" h="118" w="123">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5" name="Google Shape;765;p30"/>
              <p:cNvSpPr/>
              <p:nvPr/>
            </p:nvSpPr>
            <p:spPr>
              <a:xfrm>
                <a:off x="4612307" y="3823796"/>
                <a:ext cx="55208" cy="18821"/>
              </a:xfrm>
              <a:custGeom>
                <a:rect b="b" l="l" r="r" t="t"/>
                <a:pathLst>
                  <a:path extrusionOk="0" h="8" w="24">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6" name="Google Shape;766;p30"/>
              <p:cNvSpPr/>
              <p:nvPr/>
            </p:nvSpPr>
            <p:spPr>
              <a:xfrm>
                <a:off x="4599759" y="3772353"/>
                <a:ext cx="111671" cy="87831"/>
              </a:xfrm>
              <a:custGeom>
                <a:rect b="b" l="l" r="r" t="t"/>
                <a:pathLst>
                  <a:path extrusionOk="0" h="38" w="4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7" name="Google Shape;767;p30"/>
              <p:cNvSpPr/>
              <p:nvPr/>
            </p:nvSpPr>
            <p:spPr>
              <a:xfrm>
                <a:off x="4616071" y="3848891"/>
                <a:ext cx="52698" cy="32623"/>
              </a:xfrm>
              <a:custGeom>
                <a:rect b="b" l="l" r="r" t="t"/>
                <a:pathLst>
                  <a:path extrusionOk="0" h="14" w="23">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8" name="Google Shape;768;p30"/>
              <p:cNvSpPr/>
              <p:nvPr/>
            </p:nvSpPr>
            <p:spPr>
              <a:xfrm>
                <a:off x="5190735" y="3876495"/>
                <a:ext cx="228360" cy="161860"/>
              </a:xfrm>
              <a:custGeom>
                <a:rect b="b" l="l" r="r" t="t"/>
                <a:pathLst>
                  <a:path extrusionOk="0" h="70" w="99">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9" name="Google Shape;769;p30"/>
              <p:cNvSpPr/>
              <p:nvPr/>
            </p:nvSpPr>
            <p:spPr>
              <a:xfrm>
                <a:off x="4973668" y="3826306"/>
                <a:ext cx="220832" cy="181935"/>
              </a:xfrm>
              <a:custGeom>
                <a:rect b="b" l="l" r="r" t="t"/>
                <a:pathLst>
                  <a:path extrusionOk="0" h="79" w="96">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0" name="Google Shape;770;p30"/>
              <p:cNvSpPr/>
              <p:nvPr/>
            </p:nvSpPr>
            <p:spPr>
              <a:xfrm>
                <a:off x="4937281" y="3853910"/>
                <a:ext cx="56463" cy="115435"/>
              </a:xfrm>
              <a:custGeom>
                <a:rect b="b" l="l" r="r" t="t"/>
                <a:pathLst>
                  <a:path extrusionOk="0" h="50" w="25">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1" name="Google Shape;771;p30"/>
              <p:cNvSpPr/>
              <p:nvPr/>
            </p:nvSpPr>
            <p:spPr>
              <a:xfrm>
                <a:off x="4920969" y="3879004"/>
                <a:ext cx="33878" cy="96614"/>
              </a:xfrm>
              <a:custGeom>
                <a:rect b="b" l="l" r="r" t="t"/>
                <a:pathLst>
                  <a:path extrusionOk="0" h="42" w="15">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2" name="Google Shape;772;p30"/>
              <p:cNvSpPr/>
              <p:nvPr/>
            </p:nvSpPr>
            <p:spPr>
              <a:xfrm>
                <a:off x="5081574" y="3842617"/>
                <a:ext cx="139275" cy="212049"/>
              </a:xfrm>
              <a:custGeom>
                <a:rect b="b" l="l" r="r" t="t"/>
                <a:pathLst>
                  <a:path extrusionOk="0" h="92" w="60">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3" name="Google Shape;773;p30"/>
              <p:cNvSpPr/>
              <p:nvPr/>
            </p:nvSpPr>
            <p:spPr>
              <a:xfrm>
                <a:off x="4761619" y="3886533"/>
                <a:ext cx="115435" cy="116689"/>
              </a:xfrm>
              <a:custGeom>
                <a:rect b="b" l="l" r="r" t="t"/>
                <a:pathLst>
                  <a:path extrusionOk="0" h="51" w="50">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4" name="Google Shape;774;p30"/>
              <p:cNvSpPr/>
              <p:nvPr/>
            </p:nvSpPr>
            <p:spPr>
              <a:xfrm>
                <a:off x="4863252" y="3879004"/>
                <a:ext cx="77793" cy="120454"/>
              </a:xfrm>
              <a:custGeom>
                <a:rect b="b" l="l" r="r" t="t"/>
                <a:pathLst>
                  <a:path extrusionOk="0" h="52" w="34">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5" name="Google Shape;775;p30"/>
              <p:cNvSpPr/>
              <p:nvPr/>
            </p:nvSpPr>
            <p:spPr>
              <a:xfrm>
                <a:off x="4641165" y="3848891"/>
                <a:ext cx="140529" cy="106652"/>
              </a:xfrm>
              <a:custGeom>
                <a:rect b="b" l="l" r="r" t="t"/>
                <a:pathLst>
                  <a:path extrusionOk="0" h="46" w="61">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6" name="Google Shape;776;p30"/>
              <p:cNvSpPr/>
              <p:nvPr/>
            </p:nvSpPr>
            <p:spPr>
              <a:xfrm>
                <a:off x="4708920" y="3929193"/>
                <a:ext cx="77793" cy="74029"/>
              </a:xfrm>
              <a:custGeom>
                <a:rect b="b" l="l" r="r" t="t"/>
                <a:pathLst>
                  <a:path extrusionOk="0" h="32" w="34">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7" name="Google Shape;777;p30"/>
              <p:cNvSpPr/>
              <p:nvPr/>
            </p:nvSpPr>
            <p:spPr>
              <a:xfrm>
                <a:off x="4676298" y="3901589"/>
                <a:ext cx="52698" cy="57717"/>
              </a:xfrm>
              <a:custGeom>
                <a:rect b="b" l="l" r="r" t="t"/>
                <a:pathLst>
                  <a:path extrusionOk="0" h="25" w="23">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8" name="Google Shape;778;p30"/>
              <p:cNvSpPr/>
              <p:nvPr/>
            </p:nvSpPr>
            <p:spPr>
              <a:xfrm>
                <a:off x="4607288" y="3559049"/>
                <a:ext cx="154331" cy="124218"/>
              </a:xfrm>
              <a:custGeom>
                <a:rect b="b" l="l" r="r" t="t"/>
                <a:pathLst>
                  <a:path extrusionOk="0" h="54" w="67">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9" name="Google Shape;779;p30"/>
              <p:cNvSpPr/>
              <p:nvPr/>
            </p:nvSpPr>
            <p:spPr>
              <a:xfrm>
                <a:off x="4604778" y="3565323"/>
                <a:ext cx="225851" cy="247181"/>
              </a:xfrm>
              <a:custGeom>
                <a:rect b="b" l="l" r="r" t="t"/>
                <a:pathLst>
                  <a:path extrusionOk="0" h="107" w="98">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0" name="Google Shape;780;p30"/>
              <p:cNvSpPr/>
              <p:nvPr/>
            </p:nvSpPr>
            <p:spPr>
              <a:xfrm>
                <a:off x="4692609" y="3611748"/>
                <a:ext cx="311172" cy="288587"/>
              </a:xfrm>
              <a:custGeom>
                <a:rect b="b" l="l" r="r" t="t"/>
                <a:pathLst>
                  <a:path extrusionOk="0" h="125" w="13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1" name="Google Shape;781;p30"/>
              <p:cNvSpPr/>
              <p:nvPr/>
            </p:nvSpPr>
            <p:spPr>
              <a:xfrm>
                <a:off x="4819336" y="3802466"/>
                <a:ext cx="154331" cy="109161"/>
              </a:xfrm>
              <a:custGeom>
                <a:rect b="b" l="l" r="r" t="t"/>
                <a:pathLst>
                  <a:path extrusionOk="0" h="47" w="6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2" name="Google Shape;782;p30"/>
              <p:cNvSpPr/>
              <p:nvPr/>
            </p:nvSpPr>
            <p:spPr>
              <a:xfrm>
                <a:off x="4927243" y="3641861"/>
                <a:ext cx="288587" cy="223341"/>
              </a:xfrm>
              <a:custGeom>
                <a:rect b="b" l="l" r="r" t="t"/>
                <a:pathLst>
                  <a:path extrusionOk="0" h="97" w="125">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3" name="Google Shape;783;p30"/>
              <p:cNvSpPr/>
              <p:nvPr/>
            </p:nvSpPr>
            <p:spPr>
              <a:xfrm>
                <a:off x="5174424" y="3641861"/>
                <a:ext cx="186954" cy="308662"/>
              </a:xfrm>
              <a:custGeom>
                <a:rect b="b" l="l" r="r" t="t"/>
                <a:pathLst>
                  <a:path extrusionOk="0" h="134" w="81">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4" name="Google Shape;784;p30"/>
              <p:cNvSpPr/>
              <p:nvPr/>
            </p:nvSpPr>
            <p:spPr>
              <a:xfrm>
                <a:off x="5370161" y="3471218"/>
                <a:ext cx="203266" cy="200756"/>
              </a:xfrm>
              <a:custGeom>
                <a:rect b="b" l="l" r="r" t="t"/>
                <a:pathLst>
                  <a:path extrusionOk="0" h="87" w="88">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5" name="Google Shape;785;p30"/>
              <p:cNvSpPr/>
              <p:nvPr/>
            </p:nvSpPr>
            <p:spPr>
              <a:xfrm>
                <a:off x="5086593" y="4044628"/>
                <a:ext cx="104142" cy="115435"/>
              </a:xfrm>
              <a:custGeom>
                <a:rect b="b" l="l" r="r" t="t"/>
                <a:pathLst>
                  <a:path extrusionOk="0" h="50" w="45">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6" name="Google Shape;786;p30"/>
              <p:cNvSpPr/>
              <p:nvPr/>
            </p:nvSpPr>
            <p:spPr>
              <a:xfrm>
                <a:off x="5095376" y="4044628"/>
                <a:ext cx="41406" cy="27604"/>
              </a:xfrm>
              <a:custGeom>
                <a:rect b="b" l="l" r="r" t="t"/>
                <a:pathLst>
                  <a:path extrusionOk="0" h="12" w="18">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7" name="Google Shape;787;p30"/>
              <p:cNvSpPr/>
              <p:nvPr/>
            </p:nvSpPr>
            <p:spPr>
              <a:xfrm>
                <a:off x="5130508" y="4017024"/>
                <a:ext cx="129237" cy="164369"/>
              </a:xfrm>
              <a:custGeom>
                <a:rect b="b" l="l" r="r" t="t"/>
                <a:pathLst>
                  <a:path extrusionOk="0" h="71" w="56">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8" name="Google Shape;788;p30"/>
              <p:cNvSpPr/>
              <p:nvPr/>
            </p:nvSpPr>
            <p:spPr>
              <a:xfrm>
                <a:off x="5317463" y="3644371"/>
                <a:ext cx="308663" cy="377672"/>
              </a:xfrm>
              <a:custGeom>
                <a:rect b="b" l="l" r="r" t="t"/>
                <a:pathLst>
                  <a:path extrusionOk="0" h="164" w="13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9" name="Google Shape;789;p30"/>
              <p:cNvSpPr/>
              <p:nvPr/>
            </p:nvSpPr>
            <p:spPr>
              <a:xfrm>
                <a:off x="5683843" y="3848891"/>
                <a:ext cx="33878" cy="35132"/>
              </a:xfrm>
              <a:custGeom>
                <a:rect b="b" l="l" r="r" t="t"/>
                <a:pathLst>
                  <a:path extrusionOk="0" h="15" w="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0" name="Google Shape;790;p30"/>
              <p:cNvSpPr/>
              <p:nvPr/>
            </p:nvSpPr>
            <p:spPr>
              <a:xfrm>
                <a:off x="5584719" y="3747258"/>
                <a:ext cx="124218" cy="106652"/>
              </a:xfrm>
              <a:custGeom>
                <a:rect b="b" l="l" r="r" t="t"/>
                <a:pathLst>
                  <a:path extrusionOk="0" h="46" w="54">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1" name="Google Shape;791;p30"/>
              <p:cNvSpPr/>
              <p:nvPr/>
            </p:nvSpPr>
            <p:spPr>
              <a:xfrm>
                <a:off x="5519473" y="3804975"/>
                <a:ext cx="279804" cy="219577"/>
              </a:xfrm>
              <a:custGeom>
                <a:rect b="b" l="l" r="r" t="t"/>
                <a:pathLst>
                  <a:path extrusionOk="0" h="95" w="121">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2" name="Google Shape;792;p30"/>
              <p:cNvSpPr/>
              <p:nvPr/>
            </p:nvSpPr>
            <p:spPr>
              <a:xfrm>
                <a:off x="5563389" y="3408482"/>
                <a:ext cx="27604" cy="35132"/>
              </a:xfrm>
              <a:custGeom>
                <a:rect b="b" l="l" r="r" t="t"/>
                <a:pathLst>
                  <a:path extrusionOk="0" h="15" w="12">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3" name="Google Shape;793;p30"/>
              <p:cNvSpPr/>
              <p:nvPr/>
            </p:nvSpPr>
            <p:spPr>
              <a:xfrm>
                <a:off x="5573427" y="3358293"/>
                <a:ext cx="126727" cy="101633"/>
              </a:xfrm>
              <a:custGeom>
                <a:rect b="b" l="l" r="r" t="t"/>
                <a:pathLst>
                  <a:path extrusionOk="0" h="44" w="55">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4" name="Google Shape;794;p30"/>
              <p:cNvSpPr/>
              <p:nvPr/>
            </p:nvSpPr>
            <p:spPr>
              <a:xfrm>
                <a:off x="7242212" y="3334453"/>
                <a:ext cx="69010" cy="87831"/>
              </a:xfrm>
              <a:custGeom>
                <a:rect b="b" l="l" r="r" t="t"/>
                <a:pathLst>
                  <a:path extrusionOk="0" h="38" w="30">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5" name="Google Shape;795;p30"/>
              <p:cNvSpPr/>
              <p:nvPr/>
            </p:nvSpPr>
            <p:spPr>
              <a:xfrm>
                <a:off x="6543330" y="3584144"/>
                <a:ext cx="82812" cy="107906"/>
              </a:xfrm>
              <a:custGeom>
                <a:rect b="b" l="l" r="r" t="t"/>
                <a:pathLst>
                  <a:path extrusionOk="0" h="47" w="36">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6" name="Google Shape;796;p30"/>
              <p:cNvSpPr/>
              <p:nvPr/>
            </p:nvSpPr>
            <p:spPr>
              <a:xfrm>
                <a:off x="6188242" y="3397190"/>
                <a:ext cx="516947" cy="545806"/>
              </a:xfrm>
              <a:custGeom>
                <a:rect b="b" l="l" r="r" t="t"/>
                <a:pathLst>
                  <a:path extrusionOk="0" h="237" w="224">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7" name="Google Shape;797;p30"/>
              <p:cNvSpPr/>
              <p:nvPr/>
            </p:nvSpPr>
            <p:spPr>
              <a:xfrm>
                <a:off x="6543330" y="3017008"/>
                <a:ext cx="583448" cy="250945"/>
              </a:xfrm>
              <a:custGeom>
                <a:rect b="b" l="l" r="r" t="t"/>
                <a:pathLst>
                  <a:path extrusionOk="0" h="109" w="253">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8" name="Google Shape;798;p30"/>
              <p:cNvSpPr/>
              <p:nvPr/>
            </p:nvSpPr>
            <p:spPr>
              <a:xfrm>
                <a:off x="5560879" y="3457416"/>
                <a:ext cx="10038" cy="25095"/>
              </a:xfrm>
              <a:custGeom>
                <a:rect b="b" l="l" r="r" t="t"/>
                <a:pathLst>
                  <a:path extrusionOk="0" h="11" w="4">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9" name="Google Shape;799;p30"/>
              <p:cNvSpPr/>
              <p:nvPr/>
            </p:nvSpPr>
            <p:spPr>
              <a:xfrm>
                <a:off x="5545823" y="3441105"/>
                <a:ext cx="27604" cy="75284"/>
              </a:xfrm>
              <a:custGeom>
                <a:rect b="b" l="l" r="r" t="t"/>
                <a:pathLst>
                  <a:path extrusionOk="0" h="33" w="12">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0" name="Google Shape;800;p30"/>
              <p:cNvSpPr/>
              <p:nvPr/>
            </p:nvSpPr>
            <p:spPr>
              <a:xfrm>
                <a:off x="5560879" y="3438596"/>
                <a:ext cx="79048" cy="87831"/>
              </a:xfrm>
              <a:custGeom>
                <a:rect b="b" l="l" r="r" t="t"/>
                <a:pathLst>
                  <a:path extrusionOk="0" h="38" w="34">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1" name="Google Shape;801;p30"/>
              <p:cNvSpPr/>
              <p:nvPr/>
            </p:nvSpPr>
            <p:spPr>
              <a:xfrm>
                <a:off x="6209573" y="3226547"/>
                <a:ext cx="202011" cy="87831"/>
              </a:xfrm>
              <a:custGeom>
                <a:rect b="b" l="l" r="r" t="t"/>
                <a:pathLst>
                  <a:path extrusionOk="0" h="38" w="8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2" name="Google Shape;802;p30"/>
              <p:cNvSpPr/>
              <p:nvPr/>
            </p:nvSpPr>
            <p:spPr>
              <a:xfrm>
                <a:off x="5653729" y="3217764"/>
                <a:ext cx="129237" cy="57717"/>
              </a:xfrm>
              <a:custGeom>
                <a:rect b="b" l="l" r="r" t="t"/>
                <a:pathLst>
                  <a:path extrusionOk="0" h="25" w="56">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3" name="Google Shape;803;p30"/>
              <p:cNvSpPr/>
              <p:nvPr/>
            </p:nvSpPr>
            <p:spPr>
              <a:xfrm>
                <a:off x="5395256" y="3249132"/>
                <a:ext cx="350069" cy="136765"/>
              </a:xfrm>
              <a:custGeom>
                <a:rect b="b" l="l" r="r" t="t"/>
                <a:pathLst>
                  <a:path extrusionOk="0" h="59" w="152">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4" name="Google Shape;804;p30"/>
              <p:cNvSpPr/>
              <p:nvPr/>
            </p:nvSpPr>
            <p:spPr>
              <a:xfrm>
                <a:off x="6367668" y="3388407"/>
                <a:ext cx="43915" cy="41406"/>
              </a:xfrm>
              <a:custGeom>
                <a:rect b="b" l="l" r="r" t="t"/>
                <a:pathLst>
                  <a:path extrusionOk="0" h="18" w="19">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5" name="Google Shape;805;p30"/>
              <p:cNvSpPr/>
              <p:nvPr/>
            </p:nvSpPr>
            <p:spPr>
              <a:xfrm>
                <a:off x="7204570" y="3232821"/>
                <a:ext cx="129237" cy="122963"/>
              </a:xfrm>
              <a:custGeom>
                <a:rect b="b" l="l" r="r" t="t"/>
                <a:pathLst>
                  <a:path extrusionOk="0" h="53" w="56">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6" name="Google Shape;806;p30"/>
              <p:cNvSpPr/>
              <p:nvPr/>
            </p:nvSpPr>
            <p:spPr>
              <a:xfrm>
                <a:off x="6407819" y="3505096"/>
                <a:ext cx="143039" cy="81557"/>
              </a:xfrm>
              <a:custGeom>
                <a:rect b="b" l="l" r="r" t="t"/>
                <a:pathLst>
                  <a:path extrusionOk="0" h="35" w="62">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7" name="Google Shape;807;p30"/>
              <p:cNvSpPr/>
              <p:nvPr/>
            </p:nvSpPr>
            <p:spPr>
              <a:xfrm>
                <a:off x="6614849" y="3542738"/>
                <a:ext cx="159350" cy="350068"/>
              </a:xfrm>
              <a:custGeom>
                <a:rect b="b" l="l" r="r" t="t"/>
                <a:pathLst>
                  <a:path extrusionOk="0" h="152" w="69">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8" name="Google Shape;808;p30"/>
              <p:cNvSpPr/>
              <p:nvPr/>
            </p:nvSpPr>
            <p:spPr>
              <a:xfrm>
                <a:off x="6559641" y="3546502"/>
                <a:ext cx="57717" cy="35132"/>
              </a:xfrm>
              <a:custGeom>
                <a:rect b="b" l="l" r="r" t="t"/>
                <a:pathLst>
                  <a:path extrusionOk="0" h="15" w="2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9" name="Google Shape;809;p30"/>
              <p:cNvSpPr/>
              <p:nvPr/>
            </p:nvSpPr>
            <p:spPr>
              <a:xfrm>
                <a:off x="6791766" y="3645625"/>
                <a:ext cx="139275" cy="283568"/>
              </a:xfrm>
              <a:custGeom>
                <a:rect b="b" l="l" r="r" t="t"/>
                <a:pathLst>
                  <a:path extrusionOk="0" h="123" w="60">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0" name="Google Shape;810;p30"/>
              <p:cNvSpPr/>
              <p:nvPr/>
            </p:nvSpPr>
            <p:spPr>
              <a:xfrm>
                <a:off x="6791766" y="3816268"/>
                <a:ext cx="112925" cy="81557"/>
              </a:xfrm>
              <a:custGeom>
                <a:rect b="b" l="l" r="r" t="t"/>
                <a:pathLst>
                  <a:path extrusionOk="0" h="35" w="49">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1" name="Google Shape;811;p30"/>
              <p:cNvSpPr/>
              <p:nvPr/>
            </p:nvSpPr>
            <p:spPr>
              <a:xfrm>
                <a:off x="6755379" y="3661937"/>
                <a:ext cx="138020" cy="168133"/>
              </a:xfrm>
              <a:custGeom>
                <a:rect b="b" l="l" r="r" t="t"/>
                <a:pathLst>
                  <a:path extrusionOk="0" h="73" w="60">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2" name="Google Shape;812;p30"/>
              <p:cNvSpPr/>
              <p:nvPr/>
            </p:nvSpPr>
            <p:spPr>
              <a:xfrm>
                <a:off x="6708954" y="3702088"/>
                <a:ext cx="150567" cy="281058"/>
              </a:xfrm>
              <a:custGeom>
                <a:rect b="b" l="l" r="r" t="t"/>
                <a:pathLst>
                  <a:path extrusionOk="0" h="122" w="65">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3" name="Google Shape;813;p30"/>
              <p:cNvSpPr/>
              <p:nvPr/>
            </p:nvSpPr>
            <p:spPr>
              <a:xfrm>
                <a:off x="5185716" y="2940470"/>
                <a:ext cx="176916" cy="145548"/>
              </a:xfrm>
              <a:custGeom>
                <a:rect b="b" l="l" r="r" t="t"/>
                <a:pathLst>
                  <a:path extrusionOk="0" h="63" w="77">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4" name="Google Shape;814;p30"/>
              <p:cNvSpPr/>
              <p:nvPr/>
            </p:nvSpPr>
            <p:spPr>
              <a:xfrm>
                <a:off x="5210811" y="3177613"/>
                <a:ext cx="66500" cy="62736"/>
              </a:xfrm>
              <a:custGeom>
                <a:rect b="b" l="l" r="r" t="t"/>
                <a:pathLst>
                  <a:path extrusionOk="0" h="27" w="29">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5" name="Google Shape;815;p30"/>
              <p:cNvSpPr/>
              <p:nvPr/>
            </p:nvSpPr>
            <p:spPr>
              <a:xfrm>
                <a:off x="5178188" y="3147499"/>
                <a:ext cx="99123" cy="85321"/>
              </a:xfrm>
              <a:custGeom>
                <a:rect b="b" l="l" r="r" t="t"/>
                <a:pathLst>
                  <a:path extrusionOk="0" h="37" w="43">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6" name="Google Shape;816;p30"/>
              <p:cNvSpPr/>
              <p:nvPr/>
            </p:nvSpPr>
            <p:spPr>
              <a:xfrm>
                <a:off x="5273547" y="3237839"/>
                <a:ext cx="33878" cy="69010"/>
              </a:xfrm>
              <a:custGeom>
                <a:rect b="b" l="l" r="r" t="t"/>
                <a:pathLst>
                  <a:path extrusionOk="0" h="30" w="15">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7" name="Google Shape;817;p30"/>
              <p:cNvSpPr/>
              <p:nvPr/>
            </p:nvSpPr>
            <p:spPr>
              <a:xfrm>
                <a:off x="5102904" y="3088527"/>
                <a:ext cx="135510" cy="61482"/>
              </a:xfrm>
              <a:custGeom>
                <a:rect b="b" l="l" r="r" t="t"/>
                <a:pathLst>
                  <a:path extrusionOk="0" h="27" w="59">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8" name="Google Shape;818;p30"/>
              <p:cNvSpPr/>
              <p:nvPr/>
            </p:nvSpPr>
            <p:spPr>
              <a:xfrm>
                <a:off x="5220849" y="3094801"/>
                <a:ext cx="119199" cy="69010"/>
              </a:xfrm>
              <a:custGeom>
                <a:rect b="b" l="l" r="r" t="t"/>
                <a:pathLst>
                  <a:path extrusionOk="0" h="30" w="52">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9" name="Google Shape;819;p30"/>
              <p:cNvSpPr/>
              <p:nvPr/>
            </p:nvSpPr>
            <p:spPr>
              <a:xfrm>
                <a:off x="5149329" y="3039593"/>
                <a:ext cx="116690" cy="60227"/>
              </a:xfrm>
              <a:custGeom>
                <a:rect b="b" l="l" r="r" t="t"/>
                <a:pathLst>
                  <a:path extrusionOk="0" h="26" w="51">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0" name="Google Shape;820;p30"/>
              <p:cNvSpPr/>
              <p:nvPr/>
            </p:nvSpPr>
            <p:spPr>
              <a:xfrm>
                <a:off x="5234651" y="3074725"/>
                <a:ext cx="102888" cy="43915"/>
              </a:xfrm>
              <a:custGeom>
                <a:rect b="b" l="l" r="r" t="t"/>
                <a:pathLst>
                  <a:path extrusionOk="0" h="19" w="45">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1" name="Google Shape;821;p30"/>
              <p:cNvSpPr/>
              <p:nvPr/>
            </p:nvSpPr>
            <p:spPr>
              <a:xfrm>
                <a:off x="4740289" y="3249132"/>
                <a:ext cx="70265" cy="115435"/>
              </a:xfrm>
              <a:custGeom>
                <a:rect b="b" l="l" r="r" t="t"/>
                <a:pathLst>
                  <a:path extrusionOk="0" h="50" w="3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2" name="Google Shape;822;p30"/>
              <p:cNvSpPr/>
              <p:nvPr/>
            </p:nvSpPr>
            <p:spPr>
              <a:xfrm>
                <a:off x="4982451" y="2979366"/>
                <a:ext cx="76538" cy="65246"/>
              </a:xfrm>
              <a:custGeom>
                <a:rect b="b" l="l" r="r" t="t"/>
                <a:pathLst>
                  <a:path extrusionOk="0" h="28" w="33">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3" name="Google Shape;823;p30"/>
              <p:cNvSpPr/>
              <p:nvPr/>
            </p:nvSpPr>
            <p:spPr>
              <a:xfrm>
                <a:off x="5031385" y="3063433"/>
                <a:ext cx="11293" cy="15057"/>
              </a:xfrm>
              <a:custGeom>
                <a:rect b="b" l="l" r="r" t="t"/>
                <a:pathLst>
                  <a:path extrusionOk="0" h="7" w="5">
                    <a:moveTo>
                      <a:pt x="3" y="0"/>
                    </a:moveTo>
                    <a:cubicBezTo>
                      <a:pt x="1" y="1"/>
                      <a:pt x="0" y="3"/>
                      <a:pt x="0" y="7"/>
                    </a:cubicBezTo>
                    <a:cubicBezTo>
                      <a:pt x="2" y="7"/>
                      <a:pt x="4" y="7"/>
                      <a:pt x="5" y="7"/>
                    </a:cubicBezTo>
                    <a:cubicBezTo>
                      <a:pt x="5" y="3"/>
                      <a:pt x="3" y="1"/>
                      <a:pt x="3" y="1"/>
                    </a:cubicBezTo>
                    <a:cubicBezTo>
                      <a:pt x="3" y="0"/>
                      <a:pt x="3" y="0"/>
                      <a:pt x="3"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4" name="Google Shape;824;p30"/>
              <p:cNvSpPr/>
              <p:nvPr/>
            </p:nvSpPr>
            <p:spPr>
              <a:xfrm>
                <a:off x="4968649" y="3025791"/>
                <a:ext cx="74029" cy="52698"/>
              </a:xfrm>
              <a:custGeom>
                <a:rect b="b" l="l" r="r" t="t"/>
                <a:pathLst>
                  <a:path extrusionOk="0" h="23" w="32">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5" name="Google Shape;825;p30"/>
              <p:cNvSpPr/>
              <p:nvPr/>
            </p:nvSpPr>
            <p:spPr>
              <a:xfrm>
                <a:off x="5296132" y="3104839"/>
                <a:ext cx="168133" cy="107906"/>
              </a:xfrm>
              <a:custGeom>
                <a:rect b="b" l="l" r="r" t="t"/>
                <a:pathLst>
                  <a:path extrusionOk="0" h="47" w="73">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6" name="Google Shape;826;p30"/>
              <p:cNvSpPr/>
              <p:nvPr/>
            </p:nvSpPr>
            <p:spPr>
              <a:xfrm>
                <a:off x="5414076" y="3099820"/>
                <a:ext cx="57717" cy="71519"/>
              </a:xfrm>
              <a:custGeom>
                <a:rect b="b" l="l" r="r" t="t"/>
                <a:pathLst>
                  <a:path extrusionOk="0" h="31" w="25">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7" name="Google Shape;827;p30"/>
              <p:cNvSpPr/>
              <p:nvPr/>
            </p:nvSpPr>
            <p:spPr>
              <a:xfrm>
                <a:off x="5328755" y="3203962"/>
                <a:ext cx="117944" cy="61482"/>
              </a:xfrm>
              <a:custGeom>
                <a:rect b="b" l="l" r="r" t="t"/>
                <a:pathLst>
                  <a:path extrusionOk="0" h="27" w="51">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8" name="Google Shape;828;p30"/>
              <p:cNvSpPr/>
              <p:nvPr/>
            </p:nvSpPr>
            <p:spPr>
              <a:xfrm>
                <a:off x="5296132" y="3242858"/>
                <a:ext cx="51444" cy="33878"/>
              </a:xfrm>
              <a:custGeom>
                <a:rect b="b" l="l" r="r" t="t"/>
                <a:pathLst>
                  <a:path extrusionOk="0" h="15" w="22">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9" name="Google Shape;829;p30"/>
              <p:cNvSpPr/>
              <p:nvPr/>
            </p:nvSpPr>
            <p:spPr>
              <a:xfrm>
                <a:off x="5328755" y="3005715"/>
                <a:ext cx="329993" cy="190718"/>
              </a:xfrm>
              <a:custGeom>
                <a:rect b="b" l="l" r="r" t="t"/>
                <a:pathLst>
                  <a:path extrusionOk="0" h="83" w="14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0" name="Google Shape;830;p30"/>
              <p:cNvSpPr/>
              <p:nvPr/>
            </p:nvSpPr>
            <p:spPr>
              <a:xfrm>
                <a:off x="5347576" y="2906592"/>
                <a:ext cx="174407" cy="126727"/>
              </a:xfrm>
              <a:custGeom>
                <a:rect b="b" l="l" r="r" t="t"/>
                <a:pathLst>
                  <a:path extrusionOk="0" h="55" w="76">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1" name="Google Shape;831;p30"/>
              <p:cNvSpPr/>
              <p:nvPr/>
            </p:nvSpPr>
            <p:spPr>
              <a:xfrm>
                <a:off x="5303661" y="2857658"/>
                <a:ext cx="135510" cy="63991"/>
              </a:xfrm>
              <a:custGeom>
                <a:rect b="b" l="l" r="r" t="t"/>
                <a:pathLst>
                  <a:path extrusionOk="0" h="28" w="59">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2" name="Google Shape;832;p30"/>
              <p:cNvSpPr/>
              <p:nvPr/>
            </p:nvSpPr>
            <p:spPr>
              <a:xfrm>
                <a:off x="5303661" y="2896554"/>
                <a:ext cx="107906" cy="69010"/>
              </a:xfrm>
              <a:custGeom>
                <a:rect b="b" l="l" r="r" t="t"/>
                <a:pathLst>
                  <a:path extrusionOk="0" h="30" w="47">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3" name="Google Shape;833;p30"/>
              <p:cNvSpPr/>
              <p:nvPr/>
            </p:nvSpPr>
            <p:spPr>
              <a:xfrm>
                <a:off x="5037659" y="3119895"/>
                <a:ext cx="84067" cy="46425"/>
              </a:xfrm>
              <a:custGeom>
                <a:rect b="b" l="l" r="r" t="t"/>
                <a:pathLst>
                  <a:path extrusionOk="0" h="20" w="36">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4" name="Google Shape;834;p30"/>
              <p:cNvSpPr/>
              <p:nvPr/>
            </p:nvSpPr>
            <p:spPr>
              <a:xfrm>
                <a:off x="5036404" y="2942979"/>
                <a:ext cx="165624" cy="189464"/>
              </a:xfrm>
              <a:custGeom>
                <a:rect b="b" l="l" r="r" t="t"/>
                <a:pathLst>
                  <a:path extrusionOk="0" h="82" w="7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5" name="Google Shape;835;p30"/>
              <p:cNvSpPr/>
              <p:nvPr/>
            </p:nvSpPr>
            <p:spPr>
              <a:xfrm>
                <a:off x="5307425" y="2493787"/>
                <a:ext cx="194483" cy="311172"/>
              </a:xfrm>
              <a:custGeom>
                <a:rect b="b" l="l" r="r" t="t"/>
                <a:pathLst>
                  <a:path extrusionOk="0" h="135" w="84">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6" name="Google Shape;836;p30"/>
              <p:cNvSpPr/>
              <p:nvPr/>
            </p:nvSpPr>
            <p:spPr>
              <a:xfrm>
                <a:off x="5554606" y="3466200"/>
                <a:ext cx="391474" cy="313681"/>
              </a:xfrm>
              <a:custGeom>
                <a:rect b="b" l="l" r="r" t="t"/>
                <a:pathLst>
                  <a:path extrusionOk="0" h="136" w="170">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7" name="Google Shape;837;p30"/>
              <p:cNvSpPr/>
              <p:nvPr/>
            </p:nvSpPr>
            <p:spPr>
              <a:xfrm>
                <a:off x="5877070" y="3609238"/>
                <a:ext cx="150567" cy="165624"/>
              </a:xfrm>
              <a:custGeom>
                <a:rect b="b" l="l" r="r" t="t"/>
                <a:pathLst>
                  <a:path extrusionOk="0" h="72" w="65">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8" name="Google Shape;838;p30"/>
              <p:cNvSpPr/>
              <p:nvPr/>
            </p:nvSpPr>
            <p:spPr>
              <a:xfrm>
                <a:off x="5854485" y="3587908"/>
                <a:ext cx="20076" cy="32623"/>
              </a:xfrm>
              <a:custGeom>
                <a:rect b="b" l="l" r="r" t="t"/>
                <a:pathLst>
                  <a:path extrusionOk="0" h="14" w="9">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9" name="Google Shape;839;p30"/>
              <p:cNvSpPr/>
              <p:nvPr/>
            </p:nvSpPr>
            <p:spPr>
              <a:xfrm>
                <a:off x="5877070" y="3586653"/>
                <a:ext cx="87831" cy="71519"/>
              </a:xfrm>
              <a:custGeom>
                <a:rect b="b" l="l" r="r" t="t"/>
                <a:pathLst>
                  <a:path extrusionOk="0" h="31" w="38">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0" name="Google Shape;840;p30"/>
              <p:cNvSpPr/>
              <p:nvPr/>
            </p:nvSpPr>
            <p:spPr>
              <a:xfrm>
                <a:off x="6752869" y="3964326"/>
                <a:ext cx="360106" cy="112925"/>
              </a:xfrm>
              <a:custGeom>
                <a:rect b="b" l="l" r="r" t="t"/>
                <a:pathLst>
                  <a:path extrusionOk="0" h="49" w="156">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1" name="Google Shape;841;p30"/>
              <p:cNvSpPr/>
              <p:nvPr/>
            </p:nvSpPr>
            <p:spPr>
              <a:xfrm>
                <a:off x="7013852" y="4000713"/>
                <a:ext cx="25095" cy="16311"/>
              </a:xfrm>
              <a:custGeom>
                <a:rect b="b" l="l" r="r" t="t"/>
                <a:pathLst>
                  <a:path extrusionOk="0" h="7" w="11">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2" name="Google Shape;842;p30"/>
              <p:cNvSpPr/>
              <p:nvPr/>
            </p:nvSpPr>
            <p:spPr>
              <a:xfrm>
                <a:off x="5632399" y="3353274"/>
                <a:ext cx="181935" cy="178171"/>
              </a:xfrm>
              <a:custGeom>
                <a:rect b="b" l="l" r="r" t="t"/>
                <a:pathLst>
                  <a:path extrusionOk="0" h="77" w="79">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3" name="Google Shape;843;p30"/>
              <p:cNvSpPr/>
              <p:nvPr/>
            </p:nvSpPr>
            <p:spPr>
              <a:xfrm>
                <a:off x="5777947" y="3505096"/>
                <a:ext cx="35132" cy="35132"/>
              </a:xfrm>
              <a:custGeom>
                <a:rect b="b" l="l" r="r" t="t"/>
                <a:pathLst>
                  <a:path extrusionOk="0" h="15" w="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4" name="Google Shape;844;p30"/>
              <p:cNvSpPr/>
              <p:nvPr/>
            </p:nvSpPr>
            <p:spPr>
              <a:xfrm>
                <a:off x="4830629" y="3039593"/>
                <a:ext cx="272276" cy="225851"/>
              </a:xfrm>
              <a:custGeom>
                <a:rect b="b" l="l" r="r" t="t"/>
                <a:pathLst>
                  <a:path extrusionOk="0" h="98" w="11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5" name="Google Shape;845;p30"/>
              <p:cNvSpPr/>
              <p:nvPr/>
            </p:nvSpPr>
            <p:spPr>
              <a:xfrm>
                <a:off x="3239636" y="3816268"/>
                <a:ext cx="42661" cy="26349"/>
              </a:xfrm>
              <a:custGeom>
                <a:rect b="b" l="l" r="r" t="t"/>
                <a:pathLst>
                  <a:path extrusionOk="0" h="11" w="18">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6" name="Google Shape;846;p30"/>
              <p:cNvSpPr/>
              <p:nvPr/>
            </p:nvSpPr>
            <p:spPr>
              <a:xfrm>
                <a:off x="3253438" y="3782390"/>
                <a:ext cx="112925" cy="61482"/>
              </a:xfrm>
              <a:custGeom>
                <a:rect b="b" l="l" r="r" t="t"/>
                <a:pathLst>
                  <a:path extrusionOk="0" h="27" w="49">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7" name="Google Shape;847;p30"/>
              <p:cNvSpPr/>
              <p:nvPr/>
            </p:nvSpPr>
            <p:spPr>
              <a:xfrm>
                <a:off x="2737746" y="3454907"/>
                <a:ext cx="564627" cy="352578"/>
              </a:xfrm>
              <a:custGeom>
                <a:rect b="b" l="l" r="r" t="t"/>
                <a:pathLst>
                  <a:path extrusionOk="0" h="153" w="245">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8" name="Google Shape;848;p30"/>
              <p:cNvSpPr/>
              <p:nvPr/>
            </p:nvSpPr>
            <p:spPr>
              <a:xfrm>
                <a:off x="3191957" y="3752277"/>
                <a:ext cx="80302" cy="76538"/>
              </a:xfrm>
              <a:custGeom>
                <a:rect b="b" l="l" r="r" t="t"/>
                <a:pathLst>
                  <a:path extrusionOk="0" h="33" w="35">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9" name="Google Shape;849;p30"/>
              <p:cNvSpPr/>
              <p:nvPr/>
            </p:nvSpPr>
            <p:spPr>
              <a:xfrm>
                <a:off x="3253438" y="3740984"/>
                <a:ext cx="26349" cy="47680"/>
              </a:xfrm>
              <a:custGeom>
                <a:rect b="b" l="l" r="r" t="t"/>
                <a:pathLst>
                  <a:path extrusionOk="0" h="21" w="1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0" name="Google Shape;850;p30"/>
              <p:cNvSpPr/>
              <p:nvPr/>
            </p:nvSpPr>
            <p:spPr>
              <a:xfrm>
                <a:off x="3525714" y="3703343"/>
                <a:ext cx="55208" cy="46425"/>
              </a:xfrm>
              <a:custGeom>
                <a:rect b="b" l="l" r="r" t="t"/>
                <a:pathLst>
                  <a:path extrusionOk="0" h="20" w="24">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1" name="Google Shape;851;p30"/>
              <p:cNvSpPr/>
              <p:nvPr/>
            </p:nvSpPr>
            <p:spPr>
              <a:xfrm>
                <a:off x="3579667" y="3710871"/>
                <a:ext cx="61482" cy="43915"/>
              </a:xfrm>
              <a:custGeom>
                <a:rect b="b" l="l" r="r" t="t"/>
                <a:pathLst>
                  <a:path extrusionOk="0" h="19" w="27">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2" name="Google Shape;852;p30"/>
              <p:cNvSpPr/>
              <p:nvPr/>
            </p:nvSpPr>
            <p:spPr>
              <a:xfrm>
                <a:off x="3288571" y="3804975"/>
                <a:ext cx="77793" cy="81557"/>
              </a:xfrm>
              <a:custGeom>
                <a:rect b="b" l="l" r="r" t="t"/>
                <a:pathLst>
                  <a:path extrusionOk="0" h="35" w="34">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3" name="Google Shape;853;p30"/>
              <p:cNvSpPr/>
              <p:nvPr/>
            </p:nvSpPr>
            <p:spPr>
              <a:xfrm>
                <a:off x="3828103" y="4669481"/>
                <a:ext cx="91595" cy="101633"/>
              </a:xfrm>
              <a:custGeom>
                <a:rect b="b" l="l" r="r" t="t"/>
                <a:pathLst>
                  <a:path extrusionOk="0" h="44" w="40">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4" name="Google Shape;854;p30"/>
              <p:cNvSpPr/>
              <p:nvPr/>
            </p:nvSpPr>
            <p:spPr>
              <a:xfrm>
                <a:off x="3542025" y="4501348"/>
                <a:ext cx="376418" cy="740288"/>
              </a:xfrm>
              <a:custGeom>
                <a:rect b="b" l="l" r="r" t="t"/>
                <a:pathLst>
                  <a:path extrusionOk="0" h="321" w="163">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5" name="Google Shape;855;p30"/>
              <p:cNvSpPr/>
              <p:nvPr/>
            </p:nvSpPr>
            <p:spPr>
              <a:xfrm>
                <a:off x="3503129" y="4418536"/>
                <a:ext cx="163114" cy="836902"/>
              </a:xfrm>
              <a:custGeom>
                <a:rect b="b" l="l" r="r" t="t"/>
                <a:pathLst>
                  <a:path extrusionOk="0" h="363" w="71">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6" name="Google Shape;856;p30"/>
              <p:cNvSpPr/>
              <p:nvPr/>
            </p:nvSpPr>
            <p:spPr>
              <a:xfrm>
                <a:off x="3745291" y="4454923"/>
                <a:ext cx="163114" cy="166878"/>
              </a:xfrm>
              <a:custGeom>
                <a:rect b="b" l="l" r="r" t="t"/>
                <a:pathLst>
                  <a:path extrusionOk="0" h="72" w="71">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7" name="Google Shape;857;p30"/>
              <p:cNvSpPr/>
              <p:nvPr/>
            </p:nvSpPr>
            <p:spPr>
              <a:xfrm>
                <a:off x="3313665" y="3881514"/>
                <a:ext cx="62736" cy="50189"/>
              </a:xfrm>
              <a:custGeom>
                <a:rect b="b" l="l" r="r" t="t"/>
                <a:pathLst>
                  <a:path extrusionOk="0" h="22" w="27">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8" name="Google Shape;858;p30"/>
              <p:cNvSpPr/>
              <p:nvPr/>
            </p:nvSpPr>
            <p:spPr>
              <a:xfrm>
                <a:off x="3371383" y="3906608"/>
                <a:ext cx="109161" cy="50189"/>
              </a:xfrm>
              <a:custGeom>
                <a:rect b="b" l="l" r="r" t="t"/>
                <a:pathLst>
                  <a:path extrusionOk="0" h="22" w="47">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9" name="Google Shape;859;p30"/>
              <p:cNvSpPr/>
              <p:nvPr/>
            </p:nvSpPr>
            <p:spPr>
              <a:xfrm>
                <a:off x="3445411" y="3851400"/>
                <a:ext cx="220832" cy="316191"/>
              </a:xfrm>
              <a:custGeom>
                <a:rect b="b" l="l" r="r" t="t"/>
                <a:pathLst>
                  <a:path extrusionOk="0" h="137" w="96">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0" name="Google Shape;860;p30"/>
              <p:cNvSpPr/>
              <p:nvPr/>
            </p:nvSpPr>
            <p:spPr>
              <a:xfrm>
                <a:off x="3618564" y="4270479"/>
                <a:ext cx="228360" cy="258473"/>
              </a:xfrm>
              <a:custGeom>
                <a:rect b="b" l="l" r="r" t="t"/>
                <a:pathLst>
                  <a:path extrusionOk="0" h="112" w="99">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1" name="Google Shape;861;p30"/>
              <p:cNvSpPr/>
              <p:nvPr/>
            </p:nvSpPr>
            <p:spPr>
              <a:xfrm>
                <a:off x="3398987" y="4091053"/>
                <a:ext cx="239653" cy="348814"/>
              </a:xfrm>
              <a:custGeom>
                <a:rect b="b" l="l" r="r" t="t"/>
                <a:pathLst>
                  <a:path extrusionOk="0" h="151" w="104">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2" name="Google Shape;862;p30"/>
              <p:cNvSpPr/>
              <p:nvPr/>
            </p:nvSpPr>
            <p:spPr>
              <a:xfrm>
                <a:off x="3547044" y="3860183"/>
                <a:ext cx="258474" cy="217068"/>
              </a:xfrm>
              <a:custGeom>
                <a:rect b="b" l="l" r="r" t="t"/>
                <a:pathLst>
                  <a:path extrusionOk="0" h="94" w="112">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3" name="Google Shape;863;p30"/>
              <p:cNvSpPr/>
              <p:nvPr/>
            </p:nvSpPr>
            <p:spPr>
              <a:xfrm>
                <a:off x="3834376" y="3970599"/>
                <a:ext cx="81557" cy="85321"/>
              </a:xfrm>
              <a:custGeom>
                <a:rect b="b" l="l" r="r" t="t"/>
                <a:pathLst>
                  <a:path extrusionOk="0" h="37" w="35">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4" name="Google Shape;864;p30"/>
              <p:cNvSpPr/>
              <p:nvPr/>
            </p:nvSpPr>
            <p:spPr>
              <a:xfrm>
                <a:off x="3775404" y="3931703"/>
                <a:ext cx="89086" cy="136765"/>
              </a:xfrm>
              <a:custGeom>
                <a:rect b="b" l="l" r="r" t="t"/>
                <a:pathLst>
                  <a:path extrusionOk="0" h="59" w="3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5" name="Google Shape;865;p30"/>
              <p:cNvSpPr/>
              <p:nvPr/>
            </p:nvSpPr>
            <p:spPr>
              <a:xfrm>
                <a:off x="3904641" y="3980637"/>
                <a:ext cx="56463" cy="71519"/>
              </a:xfrm>
              <a:custGeom>
                <a:rect b="b" l="l" r="r" t="t"/>
                <a:pathLst>
                  <a:path extrusionOk="0" h="31" w="25">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6" name="Google Shape;866;p30"/>
              <p:cNvSpPr/>
              <p:nvPr/>
            </p:nvSpPr>
            <p:spPr>
              <a:xfrm>
                <a:off x="3338760" y="3641861"/>
                <a:ext cx="196992" cy="69010"/>
              </a:xfrm>
              <a:custGeom>
                <a:rect b="b" l="l" r="r" t="t"/>
                <a:pathLst>
                  <a:path extrusionOk="0" h="30" w="85">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7" name="Google Shape;867;p30"/>
              <p:cNvSpPr/>
              <p:nvPr/>
            </p:nvSpPr>
            <p:spPr>
              <a:xfrm>
                <a:off x="3451685" y="3735965"/>
                <a:ext cx="43915" cy="21330"/>
              </a:xfrm>
              <a:custGeom>
                <a:rect b="b" l="l" r="r" t="t"/>
                <a:pathLst>
                  <a:path extrusionOk="0" h="9" w="19">
                    <a:moveTo>
                      <a:pt x="1" y="3"/>
                    </a:moveTo>
                    <a:cubicBezTo>
                      <a:pt x="3" y="5"/>
                      <a:pt x="16" y="9"/>
                      <a:pt x="18" y="6"/>
                    </a:cubicBezTo>
                    <a:cubicBezTo>
                      <a:pt x="19" y="3"/>
                      <a:pt x="0" y="0"/>
                      <a:pt x="1"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8" name="Google Shape;868;p30"/>
              <p:cNvSpPr/>
              <p:nvPr/>
            </p:nvSpPr>
            <p:spPr>
              <a:xfrm>
                <a:off x="3659970" y="3733456"/>
                <a:ext cx="41406" cy="23840"/>
              </a:xfrm>
              <a:custGeom>
                <a:rect b="b" l="l" r="r" t="t"/>
                <a:pathLst>
                  <a:path extrusionOk="0" h="10" w="18">
                    <a:moveTo>
                      <a:pt x="3" y="5"/>
                    </a:moveTo>
                    <a:cubicBezTo>
                      <a:pt x="6" y="10"/>
                      <a:pt x="15" y="7"/>
                      <a:pt x="16" y="5"/>
                    </a:cubicBezTo>
                    <a:cubicBezTo>
                      <a:pt x="18" y="1"/>
                      <a:pt x="0" y="0"/>
                      <a:pt x="3" y="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9" name="Google Shape;869;p30"/>
              <p:cNvSpPr/>
              <p:nvPr/>
            </p:nvSpPr>
            <p:spPr>
              <a:xfrm>
                <a:off x="3404005" y="4060939"/>
                <a:ext cx="112925" cy="124218"/>
              </a:xfrm>
              <a:custGeom>
                <a:rect b="b" l="l" r="r" t="t"/>
                <a:pathLst>
                  <a:path extrusionOk="0" h="54" w="49">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0" name="Google Shape;870;p30"/>
              <p:cNvSpPr/>
              <p:nvPr/>
            </p:nvSpPr>
            <p:spPr>
              <a:xfrm>
                <a:off x="3563356" y="1960529"/>
                <a:ext cx="1135527" cy="848194"/>
              </a:xfrm>
              <a:custGeom>
                <a:rect b="b" l="l" r="r" t="t"/>
                <a:pathLst>
                  <a:path extrusionOk="0" h="368" w="493">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1" name="Google Shape;871;p30"/>
              <p:cNvSpPr/>
              <p:nvPr/>
            </p:nvSpPr>
            <p:spPr>
              <a:xfrm>
                <a:off x="1785409" y="2456146"/>
                <a:ext cx="718958" cy="495617"/>
              </a:xfrm>
              <a:custGeom>
                <a:rect b="b" l="l" r="r" t="t"/>
                <a:pathLst>
                  <a:path extrusionOk="0" h="215" w="312">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2" name="Google Shape;872;p30"/>
              <p:cNvSpPr/>
              <p:nvPr/>
            </p:nvSpPr>
            <p:spPr>
              <a:xfrm>
                <a:off x="1792937" y="2963055"/>
                <a:ext cx="20076" cy="23840"/>
              </a:xfrm>
              <a:custGeom>
                <a:rect b="b" l="l" r="r" t="t"/>
                <a:pathLst>
                  <a:path extrusionOk="0" h="10" w="9">
                    <a:moveTo>
                      <a:pt x="3" y="9"/>
                    </a:moveTo>
                    <a:cubicBezTo>
                      <a:pt x="7" y="7"/>
                      <a:pt x="9" y="5"/>
                      <a:pt x="7" y="3"/>
                    </a:cubicBezTo>
                    <a:cubicBezTo>
                      <a:pt x="6" y="0"/>
                      <a:pt x="0" y="10"/>
                      <a:pt x="3" y="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3" name="Google Shape;873;p30"/>
              <p:cNvSpPr/>
              <p:nvPr/>
            </p:nvSpPr>
            <p:spPr>
              <a:xfrm>
                <a:off x="1836853" y="2942979"/>
                <a:ext cx="41406" cy="16311"/>
              </a:xfrm>
              <a:custGeom>
                <a:rect b="b" l="l" r="r" t="t"/>
                <a:pathLst>
                  <a:path extrusionOk="0" h="7" w="18">
                    <a:moveTo>
                      <a:pt x="14" y="2"/>
                    </a:moveTo>
                    <a:cubicBezTo>
                      <a:pt x="10" y="0"/>
                      <a:pt x="0" y="6"/>
                      <a:pt x="4" y="7"/>
                    </a:cubicBezTo>
                    <a:cubicBezTo>
                      <a:pt x="6" y="7"/>
                      <a:pt x="7" y="5"/>
                      <a:pt x="10" y="5"/>
                    </a:cubicBezTo>
                    <a:cubicBezTo>
                      <a:pt x="13" y="5"/>
                      <a:pt x="18" y="3"/>
                      <a:pt x="14"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4" name="Google Shape;874;p30"/>
              <p:cNvSpPr/>
              <p:nvPr/>
            </p:nvSpPr>
            <p:spPr>
              <a:xfrm>
                <a:off x="2030081" y="2846365"/>
                <a:ext cx="55208" cy="50189"/>
              </a:xfrm>
              <a:custGeom>
                <a:rect b="b" l="l" r="r" t="t"/>
                <a:pathLst>
                  <a:path extrusionOk="0" h="22" w="24">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5" name="Google Shape;875;p30"/>
              <p:cNvSpPr/>
              <p:nvPr/>
            </p:nvSpPr>
            <p:spPr>
              <a:xfrm>
                <a:off x="1796702" y="2794921"/>
                <a:ext cx="37642" cy="23840"/>
              </a:xfrm>
              <a:custGeom>
                <a:rect b="b" l="l" r="r" t="t"/>
                <a:pathLst>
                  <a:path extrusionOk="0" h="10" w="16">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6" name="Google Shape;876;p30"/>
              <p:cNvSpPr/>
              <p:nvPr/>
            </p:nvSpPr>
            <p:spPr>
              <a:xfrm>
                <a:off x="2594707" y="3077235"/>
                <a:ext cx="1076555" cy="537022"/>
              </a:xfrm>
              <a:custGeom>
                <a:rect b="b" l="l" r="r" t="t"/>
                <a:pathLst>
                  <a:path extrusionOk="0" h="233" w="467">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7" name="Google Shape;877;p30"/>
              <p:cNvSpPr/>
              <p:nvPr/>
            </p:nvSpPr>
            <p:spPr>
              <a:xfrm>
                <a:off x="4747817" y="3212745"/>
                <a:ext cx="239653" cy="170643"/>
              </a:xfrm>
              <a:custGeom>
                <a:rect b="b" l="l" r="r" t="t"/>
                <a:pathLst>
                  <a:path extrusionOk="0" h="74" w="10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8" name="Google Shape;878;p30"/>
              <p:cNvSpPr/>
              <p:nvPr/>
            </p:nvSpPr>
            <p:spPr>
              <a:xfrm>
                <a:off x="5163131" y="3138716"/>
                <a:ext cx="61482" cy="37642"/>
              </a:xfrm>
              <a:custGeom>
                <a:rect b="b" l="l" r="r" t="t"/>
                <a:pathLst>
                  <a:path extrusionOk="0" h="16" w="27">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9" name="Google Shape;879;p30"/>
              <p:cNvSpPr/>
              <p:nvPr/>
            </p:nvSpPr>
            <p:spPr>
              <a:xfrm>
                <a:off x="5291113" y="3259170"/>
                <a:ext cx="117944" cy="144293"/>
              </a:xfrm>
              <a:custGeom>
                <a:rect b="b" l="l" r="r" t="t"/>
                <a:pathLst>
                  <a:path extrusionOk="0" h="63" w="51">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0" name="Google Shape;880;p30"/>
              <p:cNvSpPr/>
              <p:nvPr/>
            </p:nvSpPr>
            <p:spPr>
              <a:xfrm>
                <a:off x="5508181" y="3385897"/>
                <a:ext cx="48934" cy="30113"/>
              </a:xfrm>
              <a:custGeom>
                <a:rect b="b" l="l" r="r" t="t"/>
                <a:pathLst>
                  <a:path extrusionOk="0" h="13" w="21">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1" name="Google Shape;881;p30"/>
              <p:cNvSpPr/>
              <p:nvPr/>
            </p:nvSpPr>
            <p:spPr>
              <a:xfrm>
                <a:off x="4473032" y="2610477"/>
                <a:ext cx="198247" cy="99123"/>
              </a:xfrm>
              <a:custGeom>
                <a:rect b="b" l="l" r="r" t="t"/>
                <a:pathLst>
                  <a:path extrusionOk="0" h="43" w="86">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2" name="Google Shape;882;p30"/>
              <p:cNvSpPr/>
              <p:nvPr/>
            </p:nvSpPr>
            <p:spPr>
              <a:xfrm>
                <a:off x="4726487" y="2935451"/>
                <a:ext cx="85321" cy="92850"/>
              </a:xfrm>
              <a:custGeom>
                <a:rect b="b" l="l" r="r" t="t"/>
                <a:pathLst>
                  <a:path extrusionOk="0" h="40" w="37">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3" name="Google Shape;883;p30"/>
              <p:cNvSpPr/>
              <p:nvPr/>
            </p:nvSpPr>
            <p:spPr>
              <a:xfrm>
                <a:off x="4770402" y="2783629"/>
                <a:ext cx="186954" cy="286077"/>
              </a:xfrm>
              <a:custGeom>
                <a:rect b="b" l="l" r="r" t="t"/>
                <a:pathLst>
                  <a:path extrusionOk="0" h="124" w="81">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4" name="Google Shape;884;p30"/>
              <p:cNvSpPr/>
              <p:nvPr/>
            </p:nvSpPr>
            <p:spPr>
              <a:xfrm>
                <a:off x="4770402" y="2783629"/>
                <a:ext cx="186954" cy="286077"/>
              </a:xfrm>
              <a:custGeom>
                <a:rect b="b" l="l" r="r" t="t"/>
                <a:pathLst>
                  <a:path extrusionOk="0" h="124" w="81">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5" name="Google Shape;885;p30"/>
              <p:cNvSpPr/>
              <p:nvPr/>
            </p:nvSpPr>
            <p:spPr>
              <a:xfrm>
                <a:off x="5072791" y="2866441"/>
                <a:ext cx="87831" cy="82812"/>
              </a:xfrm>
              <a:custGeom>
                <a:rect b="b" l="l" r="r" t="t"/>
                <a:pathLst>
                  <a:path extrusionOk="0" h="36" w="38">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6" name="Google Shape;886;p30"/>
              <p:cNvSpPr/>
              <p:nvPr/>
            </p:nvSpPr>
            <p:spPr>
              <a:xfrm>
                <a:off x="5133018" y="2525155"/>
                <a:ext cx="229615" cy="406531"/>
              </a:xfrm>
              <a:custGeom>
                <a:rect b="b" l="l" r="r" t="t"/>
                <a:pathLst>
                  <a:path extrusionOk="0" h="176" w="100">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7" name="Google Shape;887;p30"/>
              <p:cNvSpPr/>
              <p:nvPr/>
            </p:nvSpPr>
            <p:spPr>
              <a:xfrm>
                <a:off x="5323736" y="2813742"/>
                <a:ext cx="115435" cy="55208"/>
              </a:xfrm>
              <a:custGeom>
                <a:rect b="b" l="l" r="r" t="t"/>
                <a:pathLst>
                  <a:path extrusionOk="0" h="24" w="50">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8" name="Google Shape;888;p30"/>
              <p:cNvSpPr/>
              <p:nvPr/>
            </p:nvSpPr>
            <p:spPr>
              <a:xfrm>
                <a:off x="5538294" y="3994439"/>
                <a:ext cx="148058" cy="181935"/>
              </a:xfrm>
              <a:custGeom>
                <a:rect b="b" l="l" r="r" t="t"/>
                <a:pathLst>
                  <a:path extrusionOk="0" h="79" w="64">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9" name="Google Shape;889;p30"/>
              <p:cNvSpPr/>
              <p:nvPr/>
            </p:nvSpPr>
            <p:spPr>
              <a:xfrm>
                <a:off x="5455482" y="4008241"/>
                <a:ext cx="101633" cy="105397"/>
              </a:xfrm>
              <a:custGeom>
                <a:rect b="b" l="l" r="r" t="t"/>
                <a:pathLst>
                  <a:path extrusionOk="0" h="46" w="44">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0" name="Google Shape;890;p30"/>
              <p:cNvSpPr/>
              <p:nvPr/>
            </p:nvSpPr>
            <p:spPr>
              <a:xfrm>
                <a:off x="5956118" y="3173848"/>
                <a:ext cx="326229" cy="190718"/>
              </a:xfrm>
              <a:custGeom>
                <a:rect b="b" l="l" r="r" t="t"/>
                <a:pathLst>
                  <a:path extrusionOk="0" h="83" w="142">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1" name="Google Shape;891;p30"/>
              <p:cNvSpPr/>
              <p:nvPr/>
            </p:nvSpPr>
            <p:spPr>
              <a:xfrm>
                <a:off x="5015074" y="2098549"/>
                <a:ext cx="479305" cy="759109"/>
              </a:xfrm>
              <a:custGeom>
                <a:rect b="b" l="l" r="r" t="t"/>
                <a:pathLst>
                  <a:path extrusionOk="0" h="329" w="208">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2" name="Google Shape;892;p30"/>
              <p:cNvSpPr/>
              <p:nvPr/>
            </p:nvSpPr>
            <p:spPr>
              <a:xfrm>
                <a:off x="8404088" y="2705836"/>
                <a:ext cx="61482" cy="22585"/>
              </a:xfrm>
              <a:custGeom>
                <a:rect b="b" l="l" r="r" t="t"/>
                <a:pathLst>
                  <a:path extrusionOk="0" h="10" w="27">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3" name="Google Shape;893;p30"/>
              <p:cNvSpPr/>
              <p:nvPr/>
            </p:nvSpPr>
            <p:spPr>
              <a:xfrm>
                <a:off x="7306203" y="3173848"/>
                <a:ext cx="316191" cy="317446"/>
              </a:xfrm>
              <a:custGeom>
                <a:rect b="b" l="l" r="r" t="t"/>
                <a:pathLst>
                  <a:path extrusionOk="0" h="138" w="137">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4" name="Google Shape;894;p30"/>
              <p:cNvSpPr/>
              <p:nvPr/>
            </p:nvSpPr>
            <p:spPr>
              <a:xfrm>
                <a:off x="6292385" y="2981876"/>
                <a:ext cx="1112942" cy="770401"/>
              </a:xfrm>
              <a:custGeom>
                <a:rect b="b" l="l" r="r" t="t"/>
                <a:pathLst>
                  <a:path extrusionOk="0" h="334" w="483">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5" name="Google Shape;895;p30"/>
              <p:cNvSpPr/>
              <p:nvPr/>
            </p:nvSpPr>
            <p:spPr>
              <a:xfrm>
                <a:off x="7074079" y="3738475"/>
                <a:ext cx="179426" cy="250945"/>
              </a:xfrm>
              <a:custGeom>
                <a:rect b="b" l="l" r="r" t="t"/>
                <a:pathLst>
                  <a:path extrusionOk="0" h="109" w="78">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6" name="Google Shape;896;p30"/>
              <p:cNvSpPr/>
              <p:nvPr/>
            </p:nvSpPr>
            <p:spPr>
              <a:xfrm>
                <a:off x="7515742" y="4143751"/>
                <a:ext cx="235888" cy="150567"/>
              </a:xfrm>
              <a:custGeom>
                <a:rect b="b" l="l" r="r" t="t"/>
                <a:pathLst>
                  <a:path extrusionOk="0" h="65" w="102">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7" name="Google Shape;897;p30"/>
              <p:cNvSpPr/>
              <p:nvPr/>
            </p:nvSpPr>
            <p:spPr>
              <a:xfrm>
                <a:off x="6397782" y="3909118"/>
                <a:ext cx="40151" cy="77793"/>
              </a:xfrm>
              <a:custGeom>
                <a:rect b="b" l="l" r="r" t="t"/>
                <a:pathLst>
                  <a:path extrusionOk="0" h="34" w="17">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8" name="Google Shape;898;p30"/>
              <p:cNvSpPr/>
              <p:nvPr/>
            </p:nvSpPr>
            <p:spPr>
              <a:xfrm>
                <a:off x="5706428" y="4305611"/>
                <a:ext cx="138020" cy="272275"/>
              </a:xfrm>
              <a:custGeom>
                <a:rect b="b" l="l" r="r" t="t"/>
                <a:pathLst>
                  <a:path extrusionOk="0" h="118" w="60">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9" name="Google Shape;899;p30"/>
              <p:cNvSpPr/>
              <p:nvPr/>
            </p:nvSpPr>
            <p:spPr>
              <a:xfrm>
                <a:off x="5701409" y="3729692"/>
                <a:ext cx="222086" cy="133001"/>
              </a:xfrm>
              <a:custGeom>
                <a:rect b="b" l="l" r="r" t="t"/>
                <a:pathLst>
                  <a:path extrusionOk="0" h="58" w="96">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0" name="Google Shape;900;p30"/>
              <p:cNvSpPr/>
              <p:nvPr/>
            </p:nvSpPr>
            <p:spPr>
              <a:xfrm>
                <a:off x="7771707" y="4192686"/>
                <a:ext cx="151822" cy="107906"/>
              </a:xfrm>
              <a:custGeom>
                <a:rect b="b" l="l" r="r" t="t"/>
                <a:pathLst>
                  <a:path extrusionOk="0" h="47" w="66">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1" name="Google Shape;901;p30"/>
              <p:cNvSpPr/>
              <p:nvPr/>
            </p:nvSpPr>
            <p:spPr>
              <a:xfrm>
                <a:off x="7771707" y="4192686"/>
                <a:ext cx="151822" cy="107906"/>
              </a:xfrm>
              <a:custGeom>
                <a:rect b="b" l="l" r="r" t="t"/>
                <a:pathLst>
                  <a:path extrusionOk="0" h="47" w="66">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2" name="Google Shape;902;p30"/>
              <p:cNvSpPr/>
              <p:nvPr/>
            </p:nvSpPr>
            <p:spPr>
              <a:xfrm>
                <a:off x="7988774" y="4773623"/>
                <a:ext cx="232124" cy="276040"/>
              </a:xfrm>
              <a:custGeom>
                <a:rect b="b" l="l" r="r" t="t"/>
                <a:pathLst>
                  <a:path extrusionOk="0" h="120" w="101">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3" name="Google Shape;903;p30"/>
              <p:cNvSpPr/>
              <p:nvPr/>
            </p:nvSpPr>
            <p:spPr>
              <a:xfrm>
                <a:off x="5890872" y="3237839"/>
                <a:ext cx="264747" cy="168133"/>
              </a:xfrm>
              <a:custGeom>
                <a:rect b="b" l="l" r="r" t="t"/>
                <a:pathLst>
                  <a:path extrusionOk="0" h="73" w="115">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4" name="Google Shape;904;p30"/>
              <p:cNvSpPr/>
              <p:nvPr/>
            </p:nvSpPr>
            <p:spPr>
              <a:xfrm>
                <a:off x="5730267" y="3298066"/>
                <a:ext cx="366380" cy="311172"/>
              </a:xfrm>
              <a:custGeom>
                <a:rect b="b" l="l" r="r" t="t"/>
                <a:pathLst>
                  <a:path extrusionOk="0" h="135" w="159">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5" name="Google Shape;905;p30"/>
              <p:cNvSpPr/>
              <p:nvPr/>
            </p:nvSpPr>
            <p:spPr>
              <a:xfrm>
                <a:off x="5777947" y="2931686"/>
                <a:ext cx="754090" cy="355087"/>
              </a:xfrm>
              <a:custGeom>
                <a:rect b="b" l="l" r="r" t="t"/>
                <a:pathLst>
                  <a:path extrusionOk="0" h="154" w="327">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6" name="Google Shape;906;p30"/>
              <p:cNvSpPr/>
              <p:nvPr/>
            </p:nvSpPr>
            <p:spPr>
              <a:xfrm>
                <a:off x="5146820" y="3983146"/>
                <a:ext cx="341285" cy="356342"/>
              </a:xfrm>
              <a:custGeom>
                <a:rect b="b" l="l" r="r" t="t"/>
                <a:pathLst>
                  <a:path extrusionOk="0" h="155" w="148">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7" name="Google Shape;907;p30"/>
              <p:cNvSpPr/>
              <p:nvPr/>
            </p:nvSpPr>
            <p:spPr>
              <a:xfrm>
                <a:off x="5450464" y="4132459"/>
                <a:ext cx="30113" cy="38896"/>
              </a:xfrm>
              <a:custGeom>
                <a:rect b="b" l="l" r="r" t="t"/>
                <a:pathLst>
                  <a:path extrusionOk="0" h="17" w="13">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8" name="Google Shape;908;p30"/>
              <p:cNvSpPr/>
              <p:nvPr/>
            </p:nvSpPr>
            <p:spPr>
              <a:xfrm>
                <a:off x="5469284" y="4284281"/>
                <a:ext cx="198247" cy="318700"/>
              </a:xfrm>
              <a:custGeom>
                <a:rect b="b" l="l" r="r" t="t"/>
                <a:pathLst>
                  <a:path extrusionOk="0" h="138" w="86">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9" name="Google Shape;909;p30"/>
              <p:cNvSpPr/>
              <p:nvPr/>
            </p:nvSpPr>
            <p:spPr>
              <a:xfrm>
                <a:off x="5457992" y="4104855"/>
                <a:ext cx="200756" cy="203266"/>
              </a:xfrm>
              <a:custGeom>
                <a:rect b="b" l="l" r="r" t="t"/>
                <a:pathLst>
                  <a:path extrusionOk="0" h="88" w="87">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0" name="Google Shape;910;p30"/>
              <p:cNvSpPr/>
              <p:nvPr/>
            </p:nvSpPr>
            <p:spPr>
              <a:xfrm>
                <a:off x="5515709" y="4266714"/>
                <a:ext cx="61482" cy="144293"/>
              </a:xfrm>
              <a:custGeom>
                <a:rect b="b" l="l" r="r" t="t"/>
                <a:pathLst>
                  <a:path extrusionOk="0" h="63" w="27">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1" name="Google Shape;911;p30"/>
              <p:cNvSpPr/>
              <p:nvPr/>
            </p:nvSpPr>
            <p:spPr>
              <a:xfrm>
                <a:off x="6174440" y="3276736"/>
                <a:ext cx="143039" cy="97869"/>
              </a:xfrm>
              <a:custGeom>
                <a:rect b="b" l="l" r="r" t="t"/>
                <a:pathLst>
                  <a:path extrusionOk="0" h="42" w="6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2" name="Google Shape;912;p30"/>
              <p:cNvSpPr/>
              <p:nvPr/>
            </p:nvSpPr>
            <p:spPr>
              <a:xfrm>
                <a:off x="3456704" y="3601710"/>
                <a:ext cx="16311" cy="35132"/>
              </a:xfrm>
              <a:custGeom>
                <a:rect b="b" l="l" r="r" t="t"/>
                <a:pathLst>
                  <a:path extrusionOk="0" h="15" w="7">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3" name="Google Shape;913;p30"/>
              <p:cNvSpPr/>
              <p:nvPr/>
            </p:nvSpPr>
            <p:spPr>
              <a:xfrm>
                <a:off x="3762857" y="3884023"/>
                <a:ext cx="23840" cy="17566"/>
              </a:xfrm>
              <a:custGeom>
                <a:rect b="b" l="l" r="r" t="t"/>
                <a:pathLst>
                  <a:path extrusionOk="0" h="8" w="10">
                    <a:moveTo>
                      <a:pt x="2" y="7"/>
                    </a:moveTo>
                    <a:cubicBezTo>
                      <a:pt x="1" y="6"/>
                      <a:pt x="3" y="4"/>
                      <a:pt x="2" y="4"/>
                    </a:cubicBezTo>
                    <a:cubicBezTo>
                      <a:pt x="0" y="3"/>
                      <a:pt x="6" y="0"/>
                      <a:pt x="7" y="2"/>
                    </a:cubicBezTo>
                    <a:cubicBezTo>
                      <a:pt x="9" y="4"/>
                      <a:pt x="10" y="6"/>
                      <a:pt x="8" y="7"/>
                    </a:cubicBezTo>
                    <a:cubicBezTo>
                      <a:pt x="6" y="7"/>
                      <a:pt x="3" y="8"/>
                      <a:pt x="2"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4" name="Google Shape;914;p30"/>
              <p:cNvSpPr/>
              <p:nvPr/>
            </p:nvSpPr>
            <p:spPr>
              <a:xfrm>
                <a:off x="5717720" y="3267953"/>
                <a:ext cx="62736" cy="52698"/>
              </a:xfrm>
              <a:custGeom>
                <a:rect b="b" l="l" r="r" t="t"/>
                <a:pathLst>
                  <a:path extrusionOk="0" h="23" w="27">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5" name="Google Shape;915;p30"/>
              <p:cNvSpPr/>
              <p:nvPr/>
            </p:nvSpPr>
            <p:spPr>
              <a:xfrm>
                <a:off x="5745324" y="3256660"/>
                <a:ext cx="92850" cy="75284"/>
              </a:xfrm>
              <a:custGeom>
                <a:rect b="b" l="l" r="r" t="t"/>
                <a:pathLst>
                  <a:path extrusionOk="0" h="33" w="40">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6" name="Google Shape;916;p30"/>
              <p:cNvSpPr/>
              <p:nvPr/>
            </p:nvSpPr>
            <p:spPr>
              <a:xfrm>
                <a:off x="6041439" y="3334453"/>
                <a:ext cx="264747" cy="189464"/>
              </a:xfrm>
              <a:custGeom>
                <a:rect b="b" l="l" r="r" t="t"/>
                <a:pathLst>
                  <a:path extrusionOk="0" h="82" w="115">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7" name="Google Shape;917;p30"/>
              <p:cNvSpPr/>
              <p:nvPr/>
            </p:nvSpPr>
            <p:spPr>
              <a:xfrm>
                <a:off x="6050223" y="3362057"/>
                <a:ext cx="306153" cy="277294"/>
              </a:xfrm>
              <a:custGeom>
                <a:rect b="b" l="l" r="r" t="t"/>
                <a:pathLst>
                  <a:path extrusionOk="0" h="120" w="133">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8" name="Google Shape;918;p30"/>
              <p:cNvSpPr/>
              <p:nvPr/>
            </p:nvSpPr>
            <p:spPr>
              <a:xfrm>
                <a:off x="6663784" y="3980637"/>
                <a:ext cx="851959" cy="311172"/>
              </a:xfrm>
              <a:custGeom>
                <a:rect b="b" l="l" r="r" t="t"/>
                <a:pathLst>
                  <a:path extrusionOk="0" h="135" w="370">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9" name="Google Shape;919;p30"/>
              <p:cNvSpPr/>
              <p:nvPr/>
            </p:nvSpPr>
            <p:spPr>
              <a:xfrm>
                <a:off x="7200806" y="4242875"/>
                <a:ext cx="61482" cy="26349"/>
              </a:xfrm>
              <a:custGeom>
                <a:rect b="b" l="l" r="r" t="t"/>
                <a:pathLst>
                  <a:path extrusionOk="0" h="11" w="27">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0" name="Google Shape;920;p30"/>
              <p:cNvSpPr/>
              <p:nvPr/>
            </p:nvSpPr>
            <p:spPr>
              <a:xfrm>
                <a:off x="5045187" y="3136207"/>
                <a:ext cx="214558" cy="233379"/>
              </a:xfrm>
              <a:custGeom>
                <a:rect b="b" l="l" r="r" t="t"/>
                <a:pathLst>
                  <a:path extrusionOk="0" h="101" w="93">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1" name="Google Shape;921;p30"/>
              <p:cNvSpPr/>
              <p:nvPr/>
            </p:nvSpPr>
            <p:spPr>
              <a:xfrm>
                <a:off x="5259745" y="3221528"/>
                <a:ext cx="22585" cy="30113"/>
              </a:xfrm>
              <a:custGeom>
                <a:rect b="b" l="l" r="r" t="t"/>
                <a:pathLst>
                  <a:path extrusionOk="0" h="13" w="10">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2" name="Google Shape;922;p30"/>
              <p:cNvSpPr/>
              <p:nvPr/>
            </p:nvSpPr>
            <p:spPr>
              <a:xfrm>
                <a:off x="5266019" y="3155028"/>
                <a:ext cx="76538" cy="92850"/>
              </a:xfrm>
              <a:custGeom>
                <a:rect b="b" l="l" r="r" t="t"/>
                <a:pathLst>
                  <a:path extrusionOk="0" h="40" w="33">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sp>
        <p:nvSpPr>
          <p:cNvPr id="923" name="Google Shape;923;p30"/>
          <p:cNvSpPr txBox="1"/>
          <p:nvPr>
            <p:ph idx="1" type="body"/>
          </p:nvPr>
        </p:nvSpPr>
        <p:spPr>
          <a:xfrm>
            <a:off x="6108111" y="2605399"/>
            <a:ext cx="470585" cy="568049"/>
          </a:xfrm>
          <a:prstGeom prst="rect">
            <a:avLst/>
          </a:prstGeom>
          <a:solidFill>
            <a:schemeClr val="accent1"/>
          </a:solidFill>
          <a:ln>
            <a:noFill/>
          </a:ln>
        </p:spPr>
        <p:txBody>
          <a:bodyPr anchorCtr="0" anchor="ctr" bIns="0" lIns="640075" spcFirstLastPara="1" rIns="0" wrap="square" tIns="0">
            <a:noAutofit/>
          </a:bodyPr>
          <a:lstStyle>
            <a:lvl1pPr indent="-228600" lvl="0" marL="457200" algn="l">
              <a:lnSpc>
                <a:spcPct val="100000"/>
              </a:lnSpc>
              <a:spcBef>
                <a:spcPts val="1000"/>
              </a:spcBef>
              <a:spcAft>
                <a:spcPts val="0"/>
              </a:spcAft>
              <a:buClr>
                <a:schemeClr val="dk1"/>
              </a:buClr>
              <a:buSzPts val="2400"/>
              <a:buNone/>
              <a:defRPr b="1" sz="2400"/>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24" name="Google Shape;924;p30"/>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ktop Screenshot">
  <p:cSld name="Desktop Screenshot">
    <p:bg>
      <p:bgPr>
        <a:solidFill>
          <a:schemeClr val="lt1"/>
        </a:solidFill>
      </p:bgPr>
    </p:bg>
    <p:spTree>
      <p:nvGrpSpPr>
        <p:cNvPr id="925" name="Shape 925"/>
        <p:cNvGrpSpPr/>
        <p:nvPr/>
      </p:nvGrpSpPr>
      <p:grpSpPr>
        <a:xfrm>
          <a:off x="0" y="0"/>
          <a:ext cx="0" cy="0"/>
          <a:chOff x="0" y="0"/>
          <a:chExt cx="0" cy="0"/>
        </a:xfrm>
      </p:grpSpPr>
      <p:pic>
        <p:nvPicPr>
          <p:cNvPr id="926" name="Google Shape;926;p31"/>
          <p:cNvPicPr preferRelativeResize="0"/>
          <p:nvPr/>
        </p:nvPicPr>
        <p:blipFill rotWithShape="1">
          <a:blip r:embed="rId2">
            <a:alphaModFix/>
          </a:blip>
          <a:srcRect b="0" l="0" r="0" t="0"/>
          <a:stretch/>
        </p:blipFill>
        <p:spPr>
          <a:xfrm>
            <a:off x="2526764" y="1040665"/>
            <a:ext cx="6579136" cy="5534114"/>
          </a:xfrm>
          <a:prstGeom prst="rect">
            <a:avLst/>
          </a:prstGeom>
          <a:noFill/>
          <a:ln>
            <a:noFill/>
          </a:ln>
        </p:spPr>
      </p:pic>
      <p:sp>
        <p:nvSpPr>
          <p:cNvPr id="927" name="Google Shape;927;p31"/>
          <p:cNvSpPr/>
          <p:nvPr>
            <p:ph idx="2" type="pic"/>
          </p:nvPr>
        </p:nvSpPr>
        <p:spPr>
          <a:xfrm>
            <a:off x="2795588" y="1400175"/>
            <a:ext cx="6029325" cy="3386137"/>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ptop Screenshot">
  <p:cSld name="Laptop Screenshot">
    <p:spTree>
      <p:nvGrpSpPr>
        <p:cNvPr id="928" name="Shape 928"/>
        <p:cNvGrpSpPr/>
        <p:nvPr/>
      </p:nvGrpSpPr>
      <p:grpSpPr>
        <a:xfrm>
          <a:off x="0" y="0"/>
          <a:ext cx="0" cy="0"/>
          <a:chOff x="0" y="0"/>
          <a:chExt cx="0" cy="0"/>
        </a:xfrm>
      </p:grpSpPr>
      <p:sp>
        <p:nvSpPr>
          <p:cNvPr id="929" name="Google Shape;929;p32"/>
          <p:cNvSpPr/>
          <p:nvPr/>
        </p:nvSpPr>
        <p:spPr>
          <a:xfrm>
            <a:off x="2778011" y="1296369"/>
            <a:ext cx="6805516" cy="4411454"/>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30" name="Google Shape;930;p32"/>
          <p:cNvPicPr preferRelativeResize="0"/>
          <p:nvPr/>
        </p:nvPicPr>
        <p:blipFill rotWithShape="1">
          <a:blip r:embed="rId2">
            <a:alphaModFix/>
          </a:blip>
          <a:srcRect b="0" l="0" r="0" t="0"/>
          <a:stretch/>
        </p:blipFill>
        <p:spPr>
          <a:xfrm>
            <a:off x="1445418" y="862802"/>
            <a:ext cx="9297988" cy="5609576"/>
          </a:xfrm>
          <a:prstGeom prst="rect">
            <a:avLst/>
          </a:prstGeom>
          <a:noFill/>
          <a:ln>
            <a:noFill/>
          </a:ln>
        </p:spPr>
      </p:pic>
      <p:sp>
        <p:nvSpPr>
          <p:cNvPr id="931" name="Google Shape;931;p32"/>
          <p:cNvSpPr/>
          <p:nvPr>
            <p:ph idx="2" type="pic"/>
          </p:nvPr>
        </p:nvSpPr>
        <p:spPr>
          <a:xfrm>
            <a:off x="2814043" y="1523758"/>
            <a:ext cx="6568082" cy="4092359"/>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showMasterSp="0">
  <p:cSld name="Full Image">
    <p:bg>
      <p:bgPr>
        <a:solidFill>
          <a:schemeClr val="lt2"/>
        </a:solidFill>
      </p:bgPr>
    </p:bg>
    <p:spTree>
      <p:nvGrpSpPr>
        <p:cNvPr id="932" name="Shape 932"/>
        <p:cNvGrpSpPr/>
        <p:nvPr/>
      </p:nvGrpSpPr>
      <p:grpSpPr>
        <a:xfrm>
          <a:off x="0" y="0"/>
          <a:ext cx="0" cy="0"/>
          <a:chOff x="0" y="0"/>
          <a:chExt cx="0" cy="0"/>
        </a:xfrm>
      </p:grpSpPr>
      <p:sp>
        <p:nvSpPr>
          <p:cNvPr id="933" name="Google Shape;933;p33"/>
          <p:cNvSpPr/>
          <p:nvPr>
            <p:ph idx="2" type="pic"/>
          </p:nvPr>
        </p:nvSpPr>
        <p:spPr>
          <a:xfrm>
            <a:off x="-1" y="0"/>
            <a:ext cx="12188825" cy="6858000"/>
          </a:xfrm>
          <a:prstGeom prst="rect">
            <a:avLst/>
          </a:prstGeom>
          <a:solidFill>
            <a:schemeClr val="lt2"/>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ontent">
  <p:cSld name="2 Column Content">
    <p:spTree>
      <p:nvGrpSpPr>
        <p:cNvPr id="44" name="Shape 44"/>
        <p:cNvGrpSpPr/>
        <p:nvPr/>
      </p:nvGrpSpPr>
      <p:grpSpPr>
        <a:xfrm>
          <a:off x="0" y="0"/>
          <a:ext cx="0" cy="0"/>
          <a:chOff x="0" y="0"/>
          <a:chExt cx="0" cy="0"/>
        </a:xfrm>
      </p:grpSpPr>
      <p:sp>
        <p:nvSpPr>
          <p:cNvPr id="45" name="Google Shape;45;p11"/>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1"/>
          <p:cNvSpPr txBox="1"/>
          <p:nvPr>
            <p:ph idx="1" type="body"/>
          </p:nvPr>
        </p:nvSpPr>
        <p:spPr>
          <a:xfrm>
            <a:off x="381653" y="1171575"/>
            <a:ext cx="5497831" cy="48973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2000"/>
              <a:buNone/>
              <a:defRPr b="1" sz="2000"/>
            </a:lvl1pPr>
            <a:lvl2pPr indent="-323850" lvl="1" marL="914400" algn="l">
              <a:lnSpc>
                <a:spcPct val="100000"/>
              </a:lnSpc>
              <a:spcBef>
                <a:spcPts val="0"/>
              </a:spcBef>
              <a:spcAft>
                <a:spcPts val="0"/>
              </a:spcAft>
              <a:buSzPts val="1500"/>
              <a:buChar char="•"/>
              <a:defRPr b="0" sz="1500"/>
            </a:lvl2pPr>
            <a:lvl3pPr indent="-323850" lvl="2" marL="1371600" algn="l">
              <a:lnSpc>
                <a:spcPct val="100000"/>
              </a:lnSpc>
              <a:spcBef>
                <a:spcPts val="0"/>
              </a:spcBef>
              <a:spcAft>
                <a:spcPts val="0"/>
              </a:spcAft>
              <a:buSzPts val="1500"/>
              <a:buChar char="-"/>
              <a:defRPr b="0" sz="1500"/>
            </a:lvl3pPr>
            <a:lvl4pPr indent="-323850" lvl="3" marL="1828800" algn="l">
              <a:lnSpc>
                <a:spcPct val="100000"/>
              </a:lnSpc>
              <a:spcBef>
                <a:spcPts val="0"/>
              </a:spcBef>
              <a:spcAft>
                <a:spcPts val="0"/>
              </a:spcAft>
              <a:buSzPts val="1500"/>
              <a:buChar char="•"/>
              <a:defRPr b="0" sz="1500"/>
            </a:lvl4pPr>
            <a:lvl5pPr indent="-323850" lvl="4" marL="2286000" algn="l">
              <a:lnSpc>
                <a:spcPct val="100000"/>
              </a:lnSpc>
              <a:spcBef>
                <a:spcPts val="0"/>
              </a:spcBef>
              <a:spcAft>
                <a:spcPts val="0"/>
              </a:spcAft>
              <a:buSzPts val="1500"/>
              <a:buChar char="-"/>
              <a:defRPr b="0" sz="15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 name="Google Shape;47;p11"/>
          <p:cNvSpPr txBox="1"/>
          <p:nvPr>
            <p:ph idx="2" type="body"/>
          </p:nvPr>
        </p:nvSpPr>
        <p:spPr>
          <a:xfrm>
            <a:off x="6312553" y="1171575"/>
            <a:ext cx="5497831" cy="48973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2000"/>
              <a:buNone/>
              <a:defRPr b="1" sz="2000"/>
            </a:lvl1pPr>
            <a:lvl2pPr indent="-323850" lvl="1" marL="914400" algn="l">
              <a:lnSpc>
                <a:spcPct val="100000"/>
              </a:lnSpc>
              <a:spcBef>
                <a:spcPts val="0"/>
              </a:spcBef>
              <a:spcAft>
                <a:spcPts val="0"/>
              </a:spcAft>
              <a:buSzPts val="1500"/>
              <a:buChar char="•"/>
              <a:defRPr b="0" sz="1500"/>
            </a:lvl2pPr>
            <a:lvl3pPr indent="-323850" lvl="2" marL="1371600" algn="l">
              <a:lnSpc>
                <a:spcPct val="100000"/>
              </a:lnSpc>
              <a:spcBef>
                <a:spcPts val="0"/>
              </a:spcBef>
              <a:spcAft>
                <a:spcPts val="0"/>
              </a:spcAft>
              <a:buSzPts val="1500"/>
              <a:buChar char="-"/>
              <a:defRPr b="0" sz="1500"/>
            </a:lvl3pPr>
            <a:lvl4pPr indent="-323850" lvl="3" marL="1828800" algn="l">
              <a:lnSpc>
                <a:spcPct val="100000"/>
              </a:lnSpc>
              <a:spcBef>
                <a:spcPts val="0"/>
              </a:spcBef>
              <a:spcAft>
                <a:spcPts val="0"/>
              </a:spcAft>
              <a:buSzPts val="1500"/>
              <a:buChar char="•"/>
              <a:defRPr b="0" sz="1500"/>
            </a:lvl4pPr>
            <a:lvl5pPr indent="-323850" lvl="4" marL="2286000" algn="l">
              <a:lnSpc>
                <a:spcPct val="100000"/>
              </a:lnSpc>
              <a:spcBef>
                <a:spcPts val="0"/>
              </a:spcBef>
              <a:spcAft>
                <a:spcPts val="0"/>
              </a:spcAft>
              <a:buSzPts val="1500"/>
              <a:buChar char="-"/>
              <a:defRPr b="0" sz="15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 name="Google Shape;48;p11"/>
          <p:cNvSpPr txBox="1"/>
          <p:nvPr>
            <p:ph idx="3" type="body"/>
          </p:nvPr>
        </p:nvSpPr>
        <p:spPr>
          <a:xfrm>
            <a:off x="381001" y="1781174"/>
            <a:ext cx="5498484" cy="442912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800"/>
              <a:buNone/>
              <a:defRPr/>
            </a:lvl1pPr>
            <a:lvl2pPr indent="-355600" lvl="1" marL="914400" algn="l">
              <a:lnSpc>
                <a:spcPct val="100000"/>
              </a:lnSpc>
              <a:spcBef>
                <a:spcPts val="500"/>
              </a:spcBef>
              <a:spcAft>
                <a:spcPts val="0"/>
              </a:spcAft>
              <a:buClr>
                <a:schemeClr val="accent1"/>
              </a:buClr>
              <a:buSzPts val="2000"/>
              <a:buChar char="•"/>
              <a:defRPr/>
            </a:lvl2pPr>
            <a:lvl3pPr indent="-355600" lvl="2" marL="1371600" algn="l">
              <a:lnSpc>
                <a:spcPct val="100000"/>
              </a:lnSpc>
              <a:spcBef>
                <a:spcPts val="300"/>
              </a:spcBef>
              <a:spcAft>
                <a:spcPts val="0"/>
              </a:spcAft>
              <a:buClr>
                <a:schemeClr val="accent1"/>
              </a:buClr>
              <a:buSzPts val="2000"/>
              <a:buChar char="-"/>
              <a:defRPr/>
            </a:lvl3pPr>
            <a:lvl4pPr indent="-355600" lvl="3" marL="1828800" algn="l">
              <a:lnSpc>
                <a:spcPct val="100000"/>
              </a:lnSpc>
              <a:spcBef>
                <a:spcPts val="200"/>
              </a:spcBef>
              <a:spcAft>
                <a:spcPts val="0"/>
              </a:spcAft>
              <a:buClr>
                <a:schemeClr val="accent1"/>
              </a:buClr>
              <a:buSzPts val="2000"/>
              <a:buChar char="•"/>
              <a:defRPr/>
            </a:lvl4pPr>
            <a:lvl5pPr indent="-355600" lvl="4" marL="2286000" algn="l">
              <a:lnSpc>
                <a:spcPct val="100000"/>
              </a:lnSpc>
              <a:spcBef>
                <a:spcPts val="100"/>
              </a:spcBef>
              <a:spcAft>
                <a:spcPts val="0"/>
              </a:spcAft>
              <a:buClr>
                <a:schemeClr val="accent1"/>
              </a:buClr>
              <a:buSzPts val="20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 name="Google Shape;49;p11"/>
          <p:cNvSpPr txBox="1"/>
          <p:nvPr>
            <p:ph idx="4" type="body"/>
          </p:nvPr>
        </p:nvSpPr>
        <p:spPr>
          <a:xfrm>
            <a:off x="6311901" y="1781174"/>
            <a:ext cx="5498484" cy="442912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800"/>
              <a:buNone/>
              <a:defRPr/>
            </a:lvl1pPr>
            <a:lvl2pPr indent="-355600" lvl="1" marL="914400" algn="l">
              <a:lnSpc>
                <a:spcPct val="100000"/>
              </a:lnSpc>
              <a:spcBef>
                <a:spcPts val="500"/>
              </a:spcBef>
              <a:spcAft>
                <a:spcPts val="0"/>
              </a:spcAft>
              <a:buClr>
                <a:schemeClr val="accent1"/>
              </a:buClr>
              <a:buSzPts val="2000"/>
              <a:buChar char="•"/>
              <a:defRPr/>
            </a:lvl2pPr>
            <a:lvl3pPr indent="-355600" lvl="2" marL="1371600" algn="l">
              <a:lnSpc>
                <a:spcPct val="100000"/>
              </a:lnSpc>
              <a:spcBef>
                <a:spcPts val="300"/>
              </a:spcBef>
              <a:spcAft>
                <a:spcPts val="0"/>
              </a:spcAft>
              <a:buClr>
                <a:schemeClr val="accent1"/>
              </a:buClr>
              <a:buSzPts val="2000"/>
              <a:buChar char="-"/>
              <a:defRPr/>
            </a:lvl3pPr>
            <a:lvl4pPr indent="-355600" lvl="3" marL="1828800" algn="l">
              <a:lnSpc>
                <a:spcPct val="100000"/>
              </a:lnSpc>
              <a:spcBef>
                <a:spcPts val="200"/>
              </a:spcBef>
              <a:spcAft>
                <a:spcPts val="0"/>
              </a:spcAft>
              <a:buClr>
                <a:schemeClr val="accent1"/>
              </a:buClr>
              <a:buSzPts val="2000"/>
              <a:buChar char="•"/>
              <a:defRPr/>
            </a:lvl4pPr>
            <a:lvl5pPr indent="-355600" lvl="4" marL="2286000" algn="l">
              <a:lnSpc>
                <a:spcPct val="100000"/>
              </a:lnSpc>
              <a:spcBef>
                <a:spcPts val="100"/>
              </a:spcBef>
              <a:spcAft>
                <a:spcPts val="0"/>
              </a:spcAft>
              <a:buClr>
                <a:schemeClr val="accent1"/>
              </a:buClr>
              <a:buSzPts val="20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 Grid Light" showMasterSp="0">
  <p:cSld name="12_Title – Grid Light">
    <p:bg>
      <p:bgPr>
        <a:solidFill>
          <a:schemeClr val="accent1"/>
        </a:solidFill>
      </p:bgPr>
    </p:bg>
    <p:spTree>
      <p:nvGrpSpPr>
        <p:cNvPr id="50" name="Shape 50"/>
        <p:cNvGrpSpPr/>
        <p:nvPr/>
      </p:nvGrpSpPr>
      <p:grpSpPr>
        <a:xfrm>
          <a:off x="0" y="0"/>
          <a:ext cx="0" cy="0"/>
          <a:chOff x="0" y="0"/>
          <a:chExt cx="0" cy="0"/>
        </a:xfrm>
      </p:grpSpPr>
      <p:sp>
        <p:nvSpPr>
          <p:cNvPr id="51" name="Google Shape;51;p14"/>
          <p:cNvSpPr txBox="1"/>
          <p:nvPr>
            <p:ph idx="1" type="subTitle"/>
          </p:nvPr>
        </p:nvSpPr>
        <p:spPr>
          <a:xfrm>
            <a:off x="382971" y="3759200"/>
            <a:ext cx="7648381" cy="1510886"/>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6000"/>
              <a:buNone/>
              <a:defRPr b="1" i="0" sz="6000">
                <a:solidFill>
                  <a:schemeClr val="lt1"/>
                </a:solidFill>
                <a:latin typeface="Arial"/>
                <a:ea typeface="Arial"/>
                <a:cs typeface="Arial"/>
                <a:sym typeface="Arial"/>
              </a:defRPr>
            </a:lvl1pPr>
            <a:lvl2pPr lvl="1" algn="ctr">
              <a:lnSpc>
                <a:spcPct val="100000"/>
              </a:lnSpc>
              <a:spcBef>
                <a:spcPts val="500"/>
              </a:spcBef>
              <a:spcAft>
                <a:spcPts val="0"/>
              </a:spcAft>
              <a:buSzPts val="2000"/>
              <a:buNone/>
              <a:defRPr>
                <a:solidFill>
                  <a:srgbClr val="888888"/>
                </a:solidFill>
              </a:defRPr>
            </a:lvl2pPr>
            <a:lvl3pPr lvl="2" algn="ctr">
              <a:lnSpc>
                <a:spcPct val="100000"/>
              </a:lnSpc>
              <a:spcBef>
                <a:spcPts val="300"/>
              </a:spcBef>
              <a:spcAft>
                <a:spcPts val="0"/>
              </a:spcAft>
              <a:buSzPts val="2000"/>
              <a:buNone/>
              <a:defRPr>
                <a:solidFill>
                  <a:srgbClr val="888888"/>
                </a:solidFill>
              </a:defRPr>
            </a:lvl3pPr>
            <a:lvl4pPr lvl="3" algn="ctr">
              <a:lnSpc>
                <a:spcPct val="100000"/>
              </a:lnSpc>
              <a:spcBef>
                <a:spcPts val="200"/>
              </a:spcBef>
              <a:spcAft>
                <a:spcPts val="0"/>
              </a:spcAft>
              <a:buSzPts val="2000"/>
              <a:buNone/>
              <a:defRPr>
                <a:solidFill>
                  <a:srgbClr val="888888"/>
                </a:solidFill>
              </a:defRPr>
            </a:lvl4pPr>
            <a:lvl5pPr lvl="4" algn="ctr">
              <a:lnSpc>
                <a:spcPct val="100000"/>
              </a:lnSpc>
              <a:spcBef>
                <a:spcPts val="100"/>
              </a:spcBef>
              <a:spcAft>
                <a:spcPts val="0"/>
              </a:spcAft>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2" name="Google Shape;52;p14"/>
          <p:cNvSpPr txBox="1"/>
          <p:nvPr>
            <p:ph idx="2" type="body"/>
          </p:nvPr>
        </p:nvSpPr>
        <p:spPr>
          <a:xfrm>
            <a:off x="386020" y="3078730"/>
            <a:ext cx="7648381" cy="51004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1000"/>
              </a:spcBef>
              <a:spcAft>
                <a:spcPts val="0"/>
              </a:spcAft>
              <a:buClr>
                <a:schemeClr val="lt1"/>
              </a:buClr>
              <a:buSzPts val="6000"/>
              <a:buNone/>
              <a:defRPr b="1" sz="6000">
                <a:solidFill>
                  <a:schemeClr val="lt1"/>
                </a:solidFill>
                <a:latin typeface="Arial"/>
                <a:ea typeface="Arial"/>
                <a:cs typeface="Arial"/>
                <a:sym typeface="Arial"/>
              </a:defRPr>
            </a:lvl1pPr>
            <a:lvl2pPr indent="-228600" lvl="1" marL="914400" algn="l">
              <a:lnSpc>
                <a:spcPct val="100000"/>
              </a:lnSpc>
              <a:spcBef>
                <a:spcPts val="500"/>
              </a:spcBef>
              <a:spcAft>
                <a:spcPts val="0"/>
              </a:spcAft>
              <a:buSzPts val="2000"/>
              <a:buNone/>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 name="Google Shape;53;p14"/>
          <p:cNvSpPr txBox="1"/>
          <p:nvPr>
            <p:ph type="ctrTitle"/>
          </p:nvPr>
        </p:nvSpPr>
        <p:spPr>
          <a:xfrm>
            <a:off x="382971" y="880649"/>
            <a:ext cx="7657943" cy="2027651"/>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6000"/>
              <a:buFont typeface="Arial"/>
              <a:buNone/>
              <a:defRPr b="1" i="0"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4" name="Google Shape;54;p14"/>
          <p:cNvGrpSpPr/>
          <p:nvPr/>
        </p:nvGrpSpPr>
        <p:grpSpPr>
          <a:xfrm>
            <a:off x="9346573" y="258374"/>
            <a:ext cx="2592719" cy="6341252"/>
            <a:chOff x="9346573" y="258374"/>
            <a:chExt cx="2592719" cy="6341252"/>
          </a:xfrm>
        </p:grpSpPr>
        <p:grpSp>
          <p:nvGrpSpPr>
            <p:cNvPr id="55" name="Google Shape;55;p14"/>
            <p:cNvGrpSpPr/>
            <p:nvPr/>
          </p:nvGrpSpPr>
          <p:grpSpPr>
            <a:xfrm>
              <a:off x="9906425" y="258374"/>
              <a:ext cx="1451546" cy="6341252"/>
              <a:chOff x="10020609" y="242905"/>
              <a:chExt cx="1346145" cy="5880798"/>
            </a:xfrm>
          </p:grpSpPr>
          <p:sp>
            <p:nvSpPr>
              <p:cNvPr id="56" name="Google Shape;56;p14"/>
              <p:cNvSpPr/>
              <p:nvPr/>
            </p:nvSpPr>
            <p:spPr>
              <a:xfrm>
                <a:off x="10020609" y="242905"/>
                <a:ext cx="561506" cy="5880798"/>
              </a:xfrm>
              <a:custGeom>
                <a:rect b="b" l="l" r="r" t="t"/>
                <a:pathLst>
                  <a:path extrusionOk="0" h="5880798" w="561506">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rgbClr val="C72D0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 name="Google Shape;57;p14"/>
              <p:cNvSpPr/>
              <p:nvPr/>
            </p:nvSpPr>
            <p:spPr>
              <a:xfrm>
                <a:off x="10805248" y="242905"/>
                <a:ext cx="561506" cy="5880798"/>
              </a:xfrm>
              <a:custGeom>
                <a:rect b="b" l="l" r="r" t="t"/>
                <a:pathLst>
                  <a:path extrusionOk="0" h="5880798" w="561506">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rgbClr val="C72D0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58" name="Google Shape;58;p14"/>
            <p:cNvSpPr/>
            <p:nvPr/>
          </p:nvSpPr>
          <p:spPr>
            <a:xfrm>
              <a:off x="11620604" y="258374"/>
              <a:ext cx="318688" cy="6341252"/>
            </a:xfrm>
            <a:custGeom>
              <a:rect b="b" l="l" r="r" t="t"/>
              <a:pathLst>
                <a:path extrusionOk="0" h="6341252" w="318688">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rgbClr val="C72D0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 name="Google Shape;59;p14"/>
            <p:cNvSpPr/>
            <p:nvPr/>
          </p:nvSpPr>
          <p:spPr>
            <a:xfrm>
              <a:off x="9346573" y="258374"/>
              <a:ext cx="318688" cy="6341252"/>
            </a:xfrm>
            <a:custGeom>
              <a:rect b="b" l="l" r="r" t="t"/>
              <a:pathLst>
                <a:path extrusionOk="0" h="6341252" w="318688">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rgbClr val="C72D0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60" name="Google Shape;60;p14"/>
          <p:cNvSpPr/>
          <p:nvPr/>
        </p:nvSpPr>
        <p:spPr>
          <a:xfrm rot="-8100000">
            <a:off x="9044758" y="5894614"/>
            <a:ext cx="1592914" cy="795094"/>
          </a:xfrm>
          <a:custGeom>
            <a:rect b="b" l="l" r="r" t="t"/>
            <a:pathLst>
              <a:path extrusionOk="0" h="3078196" w="6166943">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rgbClr val="C72D0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
        <p:nvSpPr>
          <p:cNvPr id="61" name="Google Shape;61;p14"/>
          <p:cNvSpPr/>
          <p:nvPr/>
        </p:nvSpPr>
        <p:spPr>
          <a:xfrm flipH="1" rot="5400000">
            <a:off x="10498451" y="1143711"/>
            <a:ext cx="2253832" cy="1126916"/>
          </a:xfrm>
          <a:custGeom>
            <a:rect b="b" l="l" r="r" t="t"/>
            <a:pathLst>
              <a:path extrusionOk="0" h="1062991" w="2125980">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rgbClr val="C72D0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
        <p:nvSpPr>
          <p:cNvPr id="62" name="Google Shape;62;p14"/>
          <p:cNvSpPr/>
          <p:nvPr/>
        </p:nvSpPr>
        <p:spPr>
          <a:xfrm rot="-5400000">
            <a:off x="9917919" y="3148489"/>
            <a:ext cx="574904" cy="1706308"/>
          </a:xfrm>
          <a:custGeom>
            <a:rect b="b" l="l" r="r" t="t"/>
            <a:pathLst>
              <a:path extrusionOk="0" h="1012276" w="530877">
                <a:moveTo>
                  <a:pt x="0" y="0"/>
                </a:moveTo>
                <a:lnTo>
                  <a:pt x="530877" y="0"/>
                </a:lnTo>
                <a:lnTo>
                  <a:pt x="530877" y="1012276"/>
                </a:lnTo>
                <a:lnTo>
                  <a:pt x="0" y="1012276"/>
                </a:lnTo>
                <a:close/>
              </a:path>
            </a:pathLst>
          </a:custGeom>
          <a:solidFill>
            <a:srgbClr val="C72D0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
        <p:nvSpPr>
          <p:cNvPr id="63" name="Google Shape;63;p14"/>
          <p:cNvSpPr/>
          <p:nvPr/>
        </p:nvSpPr>
        <p:spPr>
          <a:xfrm>
            <a:off x="9935038" y="2296382"/>
            <a:ext cx="546640" cy="546635"/>
          </a:xfrm>
          <a:custGeom>
            <a:rect b="b" l="l" r="r" t="t"/>
            <a:pathLst>
              <a:path extrusionOk="0" h="531432" w="531436">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C72D0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
        <p:nvSpPr>
          <p:cNvPr id="64" name="Google Shape;64;p14"/>
          <p:cNvSpPr/>
          <p:nvPr/>
        </p:nvSpPr>
        <p:spPr>
          <a:xfrm>
            <a:off x="10878327" y="5270086"/>
            <a:ext cx="546640" cy="546635"/>
          </a:xfrm>
          <a:custGeom>
            <a:rect b="b" l="l" r="r" t="t"/>
            <a:pathLst>
              <a:path extrusionOk="0" h="531432" w="531436">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C72D0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
        <p:nvSpPr>
          <p:cNvPr id="65" name="Google Shape;65;p14"/>
          <p:cNvSpPr/>
          <p:nvPr/>
        </p:nvSpPr>
        <p:spPr>
          <a:xfrm>
            <a:off x="10198402" y="0"/>
            <a:ext cx="574904" cy="851154"/>
          </a:xfrm>
          <a:custGeom>
            <a:rect b="b" l="l" r="r" t="t"/>
            <a:pathLst>
              <a:path extrusionOk="0" h="1012276" w="530877">
                <a:moveTo>
                  <a:pt x="0" y="0"/>
                </a:moveTo>
                <a:lnTo>
                  <a:pt x="530877" y="0"/>
                </a:lnTo>
                <a:lnTo>
                  <a:pt x="530877" y="1012276"/>
                </a:lnTo>
                <a:lnTo>
                  <a:pt x="0" y="1012276"/>
                </a:lnTo>
                <a:close/>
              </a:path>
            </a:pathLst>
          </a:custGeom>
          <a:solidFill>
            <a:srgbClr val="C72D0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pic>
        <p:nvPicPr>
          <p:cNvPr descr="A black background with white text&#10;&#10;Description automatically generated with medium confidence" id="66" name="Google Shape;66;p14"/>
          <p:cNvPicPr preferRelativeResize="0"/>
          <p:nvPr/>
        </p:nvPicPr>
        <p:blipFill rotWithShape="1">
          <a:blip r:embed="rId2">
            <a:alphaModFix/>
          </a:blip>
          <a:srcRect b="0" l="0" r="0" t="0"/>
          <a:stretch/>
        </p:blipFill>
        <p:spPr>
          <a:xfrm>
            <a:off x="382971" y="5905500"/>
            <a:ext cx="3334023" cy="49127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 Grid Light" showMasterSp="0">
  <p:cSld name="11_Title – Grid Light">
    <p:bg>
      <p:bgPr>
        <a:solidFill>
          <a:schemeClr val="lt1"/>
        </a:solidFill>
      </p:bgPr>
    </p:bg>
    <p:spTree>
      <p:nvGrpSpPr>
        <p:cNvPr id="67" name="Shape 67"/>
        <p:cNvGrpSpPr/>
        <p:nvPr/>
      </p:nvGrpSpPr>
      <p:grpSpPr>
        <a:xfrm>
          <a:off x="0" y="0"/>
          <a:ext cx="0" cy="0"/>
          <a:chOff x="0" y="0"/>
          <a:chExt cx="0" cy="0"/>
        </a:xfrm>
      </p:grpSpPr>
      <p:grpSp>
        <p:nvGrpSpPr>
          <p:cNvPr id="68" name="Google Shape;68;p15"/>
          <p:cNvGrpSpPr/>
          <p:nvPr/>
        </p:nvGrpSpPr>
        <p:grpSpPr>
          <a:xfrm rot="5400000">
            <a:off x="7595288" y="1985141"/>
            <a:ext cx="2032867" cy="6341252"/>
            <a:chOff x="9906425" y="258374"/>
            <a:chExt cx="2032867" cy="6341252"/>
          </a:xfrm>
        </p:grpSpPr>
        <p:grpSp>
          <p:nvGrpSpPr>
            <p:cNvPr id="69" name="Google Shape;69;p15"/>
            <p:cNvGrpSpPr/>
            <p:nvPr/>
          </p:nvGrpSpPr>
          <p:grpSpPr>
            <a:xfrm>
              <a:off x="9906425" y="258374"/>
              <a:ext cx="1451546" cy="6341252"/>
              <a:chOff x="10020609" y="242905"/>
              <a:chExt cx="1346145" cy="5880798"/>
            </a:xfrm>
          </p:grpSpPr>
          <p:sp>
            <p:nvSpPr>
              <p:cNvPr id="70" name="Google Shape;70;p15"/>
              <p:cNvSpPr/>
              <p:nvPr/>
            </p:nvSpPr>
            <p:spPr>
              <a:xfrm>
                <a:off x="10020609" y="242905"/>
                <a:ext cx="561506" cy="5880798"/>
              </a:xfrm>
              <a:custGeom>
                <a:rect b="b" l="l" r="r" t="t"/>
                <a:pathLst>
                  <a:path extrusionOk="0" h="5880798" w="561506">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 name="Google Shape;71;p15"/>
              <p:cNvSpPr/>
              <p:nvPr/>
            </p:nvSpPr>
            <p:spPr>
              <a:xfrm>
                <a:off x="10805248" y="242905"/>
                <a:ext cx="561506" cy="5880798"/>
              </a:xfrm>
              <a:custGeom>
                <a:rect b="b" l="l" r="r" t="t"/>
                <a:pathLst>
                  <a:path extrusionOk="0" h="5880798" w="561506">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72" name="Google Shape;72;p15"/>
            <p:cNvSpPr/>
            <p:nvPr/>
          </p:nvSpPr>
          <p:spPr>
            <a:xfrm>
              <a:off x="11620604" y="258374"/>
              <a:ext cx="318688" cy="6341252"/>
            </a:xfrm>
            <a:custGeom>
              <a:rect b="b" l="l" r="r" t="t"/>
              <a:pathLst>
                <a:path extrusionOk="0" h="6341252" w="318688">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73" name="Google Shape;73;p15"/>
          <p:cNvSpPr txBox="1"/>
          <p:nvPr>
            <p:ph idx="1" type="subTitle"/>
          </p:nvPr>
        </p:nvSpPr>
        <p:spPr>
          <a:xfrm>
            <a:off x="382971" y="2540122"/>
            <a:ext cx="7648381" cy="15108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4400"/>
              <a:buNone/>
              <a:defRPr b="1" i="0" sz="4400">
                <a:solidFill>
                  <a:schemeClr val="accent1"/>
                </a:solidFill>
                <a:latin typeface="Arial"/>
                <a:ea typeface="Arial"/>
                <a:cs typeface="Arial"/>
                <a:sym typeface="Arial"/>
              </a:defRPr>
            </a:lvl1pPr>
            <a:lvl2pPr lvl="1" algn="ctr">
              <a:lnSpc>
                <a:spcPct val="100000"/>
              </a:lnSpc>
              <a:spcBef>
                <a:spcPts val="500"/>
              </a:spcBef>
              <a:spcAft>
                <a:spcPts val="0"/>
              </a:spcAft>
              <a:buSzPts val="2000"/>
              <a:buNone/>
              <a:defRPr>
                <a:solidFill>
                  <a:srgbClr val="888888"/>
                </a:solidFill>
              </a:defRPr>
            </a:lvl2pPr>
            <a:lvl3pPr lvl="2" algn="ctr">
              <a:lnSpc>
                <a:spcPct val="100000"/>
              </a:lnSpc>
              <a:spcBef>
                <a:spcPts val="300"/>
              </a:spcBef>
              <a:spcAft>
                <a:spcPts val="0"/>
              </a:spcAft>
              <a:buSzPts val="2000"/>
              <a:buNone/>
              <a:defRPr>
                <a:solidFill>
                  <a:srgbClr val="888888"/>
                </a:solidFill>
              </a:defRPr>
            </a:lvl3pPr>
            <a:lvl4pPr lvl="3" algn="ctr">
              <a:lnSpc>
                <a:spcPct val="100000"/>
              </a:lnSpc>
              <a:spcBef>
                <a:spcPts val="200"/>
              </a:spcBef>
              <a:spcAft>
                <a:spcPts val="0"/>
              </a:spcAft>
              <a:buSzPts val="2000"/>
              <a:buNone/>
              <a:defRPr>
                <a:solidFill>
                  <a:srgbClr val="888888"/>
                </a:solidFill>
              </a:defRPr>
            </a:lvl4pPr>
            <a:lvl5pPr lvl="4" algn="ctr">
              <a:lnSpc>
                <a:spcPct val="100000"/>
              </a:lnSpc>
              <a:spcBef>
                <a:spcPts val="100"/>
              </a:spcBef>
              <a:spcAft>
                <a:spcPts val="0"/>
              </a:spcAft>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74" name="Google Shape;74;p15"/>
          <p:cNvSpPr txBox="1"/>
          <p:nvPr>
            <p:ph idx="2" type="body"/>
          </p:nvPr>
        </p:nvSpPr>
        <p:spPr>
          <a:xfrm>
            <a:off x="386020" y="1859652"/>
            <a:ext cx="7648381" cy="51004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1000"/>
              </a:spcBef>
              <a:spcAft>
                <a:spcPts val="0"/>
              </a:spcAft>
              <a:buClr>
                <a:schemeClr val="dk1"/>
              </a:buClr>
              <a:buSzPts val="4400"/>
              <a:buNone/>
              <a:defRPr b="1" sz="4400">
                <a:latin typeface="Arial"/>
                <a:ea typeface="Arial"/>
                <a:cs typeface="Arial"/>
                <a:sym typeface="Arial"/>
              </a:defRPr>
            </a:lvl1pPr>
            <a:lvl2pPr indent="-228600" lvl="1" marL="914400" algn="l">
              <a:lnSpc>
                <a:spcPct val="100000"/>
              </a:lnSpc>
              <a:spcBef>
                <a:spcPts val="500"/>
              </a:spcBef>
              <a:spcAft>
                <a:spcPts val="0"/>
              </a:spcAft>
              <a:buSzPts val="2000"/>
              <a:buNone/>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5"/>
          <p:cNvSpPr txBox="1"/>
          <p:nvPr>
            <p:ph type="ctrTitle"/>
          </p:nvPr>
        </p:nvSpPr>
        <p:spPr>
          <a:xfrm>
            <a:off x="382971" y="359268"/>
            <a:ext cx="7657943" cy="1329953"/>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2"/>
              </a:buClr>
              <a:buSzPts val="4400"/>
              <a:buFont typeface="Arial"/>
              <a:buNone/>
              <a:defRPr b="1" i="0" sz="44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5"/>
          <p:cNvSpPr/>
          <p:nvPr/>
        </p:nvSpPr>
        <p:spPr>
          <a:xfrm>
            <a:off x="7749245" y="4156010"/>
            <a:ext cx="574904" cy="1714179"/>
          </a:xfrm>
          <a:custGeom>
            <a:rect b="b" l="l" r="r" t="t"/>
            <a:pathLst>
              <a:path extrusionOk="0" h="1012276" w="530877">
                <a:moveTo>
                  <a:pt x="0" y="0"/>
                </a:moveTo>
                <a:lnTo>
                  <a:pt x="530877" y="0"/>
                </a:lnTo>
                <a:lnTo>
                  <a:pt x="530877" y="1012276"/>
                </a:lnTo>
                <a:lnTo>
                  <a:pt x="0" y="1012276"/>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
        <p:nvSpPr>
          <p:cNvPr id="77" name="Google Shape;77;p15"/>
          <p:cNvSpPr/>
          <p:nvPr/>
        </p:nvSpPr>
        <p:spPr>
          <a:xfrm rot="5400000">
            <a:off x="6616655" y="5596105"/>
            <a:ext cx="546640" cy="546635"/>
          </a:xfrm>
          <a:custGeom>
            <a:rect b="b" l="l" r="r" t="t"/>
            <a:pathLst>
              <a:path extrusionOk="0" h="531432" w="531436">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
        <p:nvSpPr>
          <p:cNvPr id="78" name="Google Shape;78;p15"/>
          <p:cNvSpPr/>
          <p:nvPr/>
        </p:nvSpPr>
        <p:spPr>
          <a:xfrm rot="5400000">
            <a:off x="11336871" y="4289436"/>
            <a:ext cx="574904" cy="300173"/>
          </a:xfrm>
          <a:custGeom>
            <a:rect b="b" l="l" r="r" t="t"/>
            <a:pathLst>
              <a:path extrusionOk="0" h="1012276" w="530877">
                <a:moveTo>
                  <a:pt x="0" y="0"/>
                </a:moveTo>
                <a:lnTo>
                  <a:pt x="530877" y="0"/>
                </a:lnTo>
                <a:lnTo>
                  <a:pt x="530877" y="1012276"/>
                </a:lnTo>
                <a:lnTo>
                  <a:pt x="0" y="1012276"/>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
        <p:nvSpPr>
          <p:cNvPr id="79" name="Google Shape;79;p15"/>
          <p:cNvSpPr/>
          <p:nvPr/>
        </p:nvSpPr>
        <p:spPr>
          <a:xfrm rot="-2700000">
            <a:off x="5225788" y="4234665"/>
            <a:ext cx="1592914" cy="795094"/>
          </a:xfrm>
          <a:custGeom>
            <a:rect b="b" l="l" r="r" t="t"/>
            <a:pathLst>
              <a:path extrusionOk="0" h="3078196" w="6166943">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
        <p:nvSpPr>
          <p:cNvPr id="80" name="Google Shape;80;p15"/>
          <p:cNvSpPr/>
          <p:nvPr/>
        </p:nvSpPr>
        <p:spPr>
          <a:xfrm rot="5400000">
            <a:off x="9197702" y="4167949"/>
            <a:ext cx="546640" cy="546635"/>
          </a:xfrm>
          <a:custGeom>
            <a:rect b="b" l="l" r="r" t="t"/>
            <a:pathLst>
              <a:path extrusionOk="0" h="531432" w="531436">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
        <p:nvSpPr>
          <p:cNvPr id="81" name="Google Shape;81;p15"/>
          <p:cNvSpPr/>
          <p:nvPr/>
        </p:nvSpPr>
        <p:spPr>
          <a:xfrm flipH="1" rot="10800000">
            <a:off x="9211399" y="5037808"/>
            <a:ext cx="2253832" cy="1126916"/>
          </a:xfrm>
          <a:custGeom>
            <a:rect b="b" l="l" r="r" t="t"/>
            <a:pathLst>
              <a:path extrusionOk="0" h="1062991" w="2125980">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pic>
        <p:nvPicPr>
          <p:cNvPr descr="Logo&#10;&#10;Description automatically generated" id="82" name="Google Shape;82;p15"/>
          <p:cNvPicPr preferRelativeResize="0"/>
          <p:nvPr/>
        </p:nvPicPr>
        <p:blipFill rotWithShape="1">
          <a:blip r:embed="rId2">
            <a:alphaModFix/>
          </a:blip>
          <a:srcRect b="0" l="0" r="0" t="0"/>
          <a:stretch/>
        </p:blipFill>
        <p:spPr>
          <a:xfrm>
            <a:off x="386020" y="5894522"/>
            <a:ext cx="3347058" cy="493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p:cSld name="Testimonial">
    <p:spTree>
      <p:nvGrpSpPr>
        <p:cNvPr id="83" name="Shape 83"/>
        <p:cNvGrpSpPr/>
        <p:nvPr/>
      </p:nvGrpSpPr>
      <p:grpSpPr>
        <a:xfrm>
          <a:off x="0" y="0"/>
          <a:ext cx="0" cy="0"/>
          <a:chOff x="0" y="0"/>
          <a:chExt cx="0" cy="0"/>
        </a:xfrm>
      </p:grpSpPr>
      <p:sp>
        <p:nvSpPr>
          <p:cNvPr id="84" name="Google Shape;84;p16"/>
          <p:cNvSpPr txBox="1"/>
          <p:nvPr>
            <p:ph idx="1" type="body"/>
          </p:nvPr>
        </p:nvSpPr>
        <p:spPr>
          <a:xfrm>
            <a:off x="379413" y="1611085"/>
            <a:ext cx="11430000" cy="3932238"/>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1000"/>
              </a:spcBef>
              <a:spcAft>
                <a:spcPts val="0"/>
              </a:spcAft>
              <a:buClr>
                <a:schemeClr val="dk1"/>
              </a:buClr>
              <a:buSzPts val="3200"/>
              <a:buNone/>
              <a:defRPr sz="3200"/>
            </a:lvl1pPr>
            <a:lvl2pPr indent="-228600" lvl="1" marL="914400" algn="r">
              <a:lnSpc>
                <a:spcPct val="100000"/>
              </a:lnSpc>
              <a:spcBef>
                <a:spcPts val="1200"/>
              </a:spcBef>
              <a:spcAft>
                <a:spcPts val="0"/>
              </a:spcAft>
              <a:buSzPts val="1800"/>
              <a:buNone/>
              <a:defRPr sz="1800"/>
            </a:lvl2pPr>
            <a:lvl3pPr indent="-228600" lvl="2" marL="1371600" algn="r">
              <a:lnSpc>
                <a:spcPct val="100000"/>
              </a:lnSpc>
              <a:spcBef>
                <a:spcPts val="300"/>
              </a:spcBef>
              <a:spcAft>
                <a:spcPts val="0"/>
              </a:spcAft>
              <a:buSzPts val="1600"/>
              <a:buNone/>
              <a:defRPr sz="1600"/>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Quote Testimonial">
  <p:cSld name="2 Quote Testimonial">
    <p:bg>
      <p:bgPr>
        <a:solidFill>
          <a:schemeClr val="lt1"/>
        </a:solidFill>
      </p:bgPr>
    </p:bg>
    <p:spTree>
      <p:nvGrpSpPr>
        <p:cNvPr id="85" name="Shape 85"/>
        <p:cNvGrpSpPr/>
        <p:nvPr/>
      </p:nvGrpSpPr>
      <p:grpSpPr>
        <a:xfrm>
          <a:off x="0" y="0"/>
          <a:ext cx="0" cy="0"/>
          <a:chOff x="0" y="0"/>
          <a:chExt cx="0" cy="0"/>
        </a:xfrm>
      </p:grpSpPr>
      <p:sp>
        <p:nvSpPr>
          <p:cNvPr id="86" name="Google Shape;86;p17"/>
          <p:cNvSpPr txBox="1"/>
          <p:nvPr>
            <p:ph idx="1" type="body"/>
          </p:nvPr>
        </p:nvSpPr>
        <p:spPr>
          <a:xfrm>
            <a:off x="379413" y="1625600"/>
            <a:ext cx="5376860" cy="3932238"/>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1000"/>
              </a:spcBef>
              <a:spcAft>
                <a:spcPts val="0"/>
              </a:spcAft>
              <a:buClr>
                <a:schemeClr val="dk1"/>
              </a:buClr>
              <a:buSzPts val="3200"/>
              <a:buNone/>
              <a:defRPr sz="3200"/>
            </a:lvl1pPr>
            <a:lvl2pPr indent="-228600" lvl="1" marL="914400" algn="r">
              <a:lnSpc>
                <a:spcPct val="100000"/>
              </a:lnSpc>
              <a:spcBef>
                <a:spcPts val="1200"/>
              </a:spcBef>
              <a:spcAft>
                <a:spcPts val="0"/>
              </a:spcAft>
              <a:buSzPts val="1800"/>
              <a:buNone/>
              <a:defRPr sz="1800"/>
            </a:lvl2pPr>
            <a:lvl3pPr indent="-228600" lvl="2" marL="1371600" algn="r">
              <a:lnSpc>
                <a:spcPct val="100000"/>
              </a:lnSpc>
              <a:spcBef>
                <a:spcPts val="300"/>
              </a:spcBef>
              <a:spcAft>
                <a:spcPts val="0"/>
              </a:spcAft>
              <a:buSzPts val="1600"/>
              <a:buNone/>
              <a:defRPr sz="1600"/>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7"/>
          <p:cNvSpPr txBox="1"/>
          <p:nvPr>
            <p:ph idx="2" type="body"/>
          </p:nvPr>
        </p:nvSpPr>
        <p:spPr>
          <a:xfrm>
            <a:off x="6432554" y="1625600"/>
            <a:ext cx="5376860" cy="3932238"/>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1000"/>
              </a:spcBef>
              <a:spcAft>
                <a:spcPts val="0"/>
              </a:spcAft>
              <a:buClr>
                <a:schemeClr val="dk1"/>
              </a:buClr>
              <a:buSzPts val="3200"/>
              <a:buNone/>
              <a:defRPr sz="3200"/>
            </a:lvl1pPr>
            <a:lvl2pPr indent="-228600" lvl="1" marL="914400" algn="r">
              <a:lnSpc>
                <a:spcPct val="100000"/>
              </a:lnSpc>
              <a:spcBef>
                <a:spcPts val="1200"/>
              </a:spcBef>
              <a:spcAft>
                <a:spcPts val="0"/>
              </a:spcAft>
              <a:buSzPts val="1800"/>
              <a:buNone/>
              <a:defRPr sz="1800"/>
            </a:lvl2pPr>
            <a:lvl3pPr indent="-228600" lvl="2" marL="1371600" algn="r">
              <a:lnSpc>
                <a:spcPct val="100000"/>
              </a:lnSpc>
              <a:spcBef>
                <a:spcPts val="300"/>
              </a:spcBef>
              <a:spcAft>
                <a:spcPts val="0"/>
              </a:spcAft>
              <a:buSzPts val="1600"/>
              <a:buNone/>
              <a:defRPr sz="1600"/>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88" name="Google Shape;88;p17"/>
          <p:cNvCxnSpPr/>
          <p:nvPr/>
        </p:nvCxnSpPr>
        <p:spPr>
          <a:xfrm>
            <a:off x="6094413" y="1625600"/>
            <a:ext cx="0" cy="3932238"/>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tatement">
  <p:cSld name="3 Statement">
    <p:spTree>
      <p:nvGrpSpPr>
        <p:cNvPr id="89" name="Shape 89"/>
        <p:cNvGrpSpPr/>
        <p:nvPr/>
      </p:nvGrpSpPr>
      <p:grpSpPr>
        <a:xfrm>
          <a:off x="0" y="0"/>
          <a:ext cx="0" cy="0"/>
          <a:chOff x="0" y="0"/>
          <a:chExt cx="0" cy="0"/>
        </a:xfrm>
      </p:grpSpPr>
      <p:sp>
        <p:nvSpPr>
          <p:cNvPr id="90" name="Google Shape;90;p18"/>
          <p:cNvSpPr txBox="1"/>
          <p:nvPr>
            <p:ph idx="1" type="body"/>
          </p:nvPr>
        </p:nvSpPr>
        <p:spPr>
          <a:xfrm>
            <a:off x="381001" y="2565127"/>
            <a:ext cx="3631905" cy="2201057"/>
          </a:xfrm>
          <a:prstGeom prst="rect">
            <a:avLst/>
          </a:prstGeom>
          <a:solidFill>
            <a:schemeClr val="accent2"/>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lt1"/>
              </a:buClr>
              <a:buSzPts val="2800"/>
              <a:buNone/>
              <a:defRPr b="1" sz="2800">
                <a:solidFill>
                  <a:schemeClr val="lt1"/>
                </a:solidFill>
                <a:latin typeface="Arial"/>
                <a:ea typeface="Arial"/>
                <a:cs typeface="Arial"/>
                <a:sym typeface="Aria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1" name="Google Shape;91;p18"/>
          <p:cNvSpPr txBox="1"/>
          <p:nvPr>
            <p:ph idx="2" type="body"/>
          </p:nvPr>
        </p:nvSpPr>
        <p:spPr>
          <a:xfrm>
            <a:off x="4280246" y="2565127"/>
            <a:ext cx="3629920" cy="2201057"/>
          </a:xfrm>
          <a:prstGeom prst="rect">
            <a:avLst/>
          </a:prstGeom>
          <a:solidFill>
            <a:schemeClr val="accent1"/>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lt1"/>
              </a:buClr>
              <a:buSzPts val="2800"/>
              <a:buNone/>
              <a:defRPr b="1" sz="2800">
                <a:solidFill>
                  <a:schemeClr val="lt1"/>
                </a:solidFill>
                <a:latin typeface="Arial"/>
                <a:ea typeface="Arial"/>
                <a:cs typeface="Arial"/>
                <a:sym typeface="Aria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2" name="Google Shape;92;p18"/>
          <p:cNvSpPr txBox="1"/>
          <p:nvPr>
            <p:ph idx="3" type="body"/>
          </p:nvPr>
        </p:nvSpPr>
        <p:spPr>
          <a:xfrm>
            <a:off x="8177507" y="2565127"/>
            <a:ext cx="3631907" cy="2201057"/>
          </a:xfrm>
          <a:prstGeom prst="rect">
            <a:avLst/>
          </a:prstGeom>
          <a:solidFill>
            <a:schemeClr val="accent3"/>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lt1"/>
              </a:buClr>
              <a:buSzPts val="2800"/>
              <a:buNone/>
              <a:defRPr b="1" sz="2800">
                <a:solidFill>
                  <a:schemeClr val="lt1"/>
                </a:solidFill>
                <a:latin typeface="Arial"/>
                <a:ea typeface="Arial"/>
                <a:cs typeface="Arial"/>
                <a:sym typeface="Aria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3" name="Google Shape;93;p18"/>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Statement">
  <p:cSld name="4 Statement">
    <p:spTree>
      <p:nvGrpSpPr>
        <p:cNvPr id="94" name="Shape 94"/>
        <p:cNvGrpSpPr/>
        <p:nvPr/>
      </p:nvGrpSpPr>
      <p:grpSpPr>
        <a:xfrm>
          <a:off x="0" y="0"/>
          <a:ext cx="0" cy="0"/>
          <a:chOff x="0" y="0"/>
          <a:chExt cx="0" cy="0"/>
        </a:xfrm>
      </p:grpSpPr>
      <p:sp>
        <p:nvSpPr>
          <p:cNvPr id="95" name="Google Shape;95;p19"/>
          <p:cNvSpPr txBox="1"/>
          <p:nvPr>
            <p:ph idx="1" type="body"/>
          </p:nvPr>
        </p:nvSpPr>
        <p:spPr>
          <a:xfrm>
            <a:off x="381001" y="2523099"/>
            <a:ext cx="2721380" cy="2322912"/>
          </a:xfrm>
          <a:prstGeom prst="rect">
            <a:avLst/>
          </a:prstGeom>
          <a:solidFill>
            <a:schemeClr val="lt2"/>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dk2"/>
              </a:buClr>
              <a:buSzPts val="2400"/>
              <a:buNone/>
              <a:defRPr b="1" sz="2400">
                <a:solidFill>
                  <a:schemeClr val="dk2"/>
                </a:solidFill>
                <a:latin typeface="Arial"/>
                <a:ea typeface="Arial"/>
                <a:cs typeface="Arial"/>
                <a:sym typeface="Aria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6" name="Google Shape;96;p19"/>
          <p:cNvSpPr txBox="1"/>
          <p:nvPr>
            <p:ph idx="2" type="body"/>
          </p:nvPr>
        </p:nvSpPr>
        <p:spPr>
          <a:xfrm>
            <a:off x="3283841" y="2523099"/>
            <a:ext cx="2719892" cy="2322913"/>
          </a:xfrm>
          <a:prstGeom prst="rect">
            <a:avLst/>
          </a:prstGeom>
          <a:solidFill>
            <a:schemeClr val="lt2"/>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dk2"/>
              </a:buClr>
              <a:buSzPts val="2400"/>
              <a:buNone/>
              <a:defRPr b="1" sz="2400">
                <a:solidFill>
                  <a:schemeClr val="dk2"/>
                </a:solidFill>
                <a:latin typeface="Arial"/>
                <a:ea typeface="Arial"/>
                <a:cs typeface="Arial"/>
                <a:sym typeface="Aria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7" name="Google Shape;97;p19"/>
          <p:cNvSpPr txBox="1"/>
          <p:nvPr>
            <p:ph idx="3" type="body"/>
          </p:nvPr>
        </p:nvSpPr>
        <p:spPr>
          <a:xfrm>
            <a:off x="6185193" y="2523099"/>
            <a:ext cx="2721381" cy="2322912"/>
          </a:xfrm>
          <a:prstGeom prst="rect">
            <a:avLst/>
          </a:prstGeom>
          <a:solidFill>
            <a:schemeClr val="lt2"/>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dk2"/>
              </a:buClr>
              <a:buSzPts val="2400"/>
              <a:buNone/>
              <a:defRPr b="1" sz="2400">
                <a:solidFill>
                  <a:schemeClr val="dk2"/>
                </a:solidFill>
                <a:latin typeface="Arial"/>
                <a:ea typeface="Arial"/>
                <a:cs typeface="Arial"/>
                <a:sym typeface="Aria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8" name="Google Shape;98;p19"/>
          <p:cNvSpPr txBox="1"/>
          <p:nvPr>
            <p:ph idx="4" type="body"/>
          </p:nvPr>
        </p:nvSpPr>
        <p:spPr>
          <a:xfrm>
            <a:off x="9088033" y="2523099"/>
            <a:ext cx="2721381" cy="2322912"/>
          </a:xfrm>
          <a:prstGeom prst="rect">
            <a:avLst/>
          </a:prstGeom>
          <a:solidFill>
            <a:schemeClr val="lt2"/>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dk2"/>
              </a:buClr>
              <a:buSzPts val="2400"/>
              <a:buNone/>
              <a:defRPr b="1" sz="2400">
                <a:solidFill>
                  <a:schemeClr val="dk2"/>
                </a:solidFill>
                <a:latin typeface="Arial"/>
                <a:ea typeface="Arial"/>
                <a:cs typeface="Arial"/>
                <a:sym typeface="Aria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9" name="Google Shape;99;p19"/>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
          <p:cNvSpPr txBox="1"/>
          <p:nvPr>
            <p:ph idx="1" type="body"/>
          </p:nvPr>
        </p:nvSpPr>
        <p:spPr>
          <a:xfrm>
            <a:off x="381001" y="1322024"/>
            <a:ext cx="11426823" cy="4888276"/>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500"/>
              </a:spcBef>
              <a:spcAft>
                <a:spcPts val="0"/>
              </a:spcAft>
              <a:buClr>
                <a:schemeClr val="accent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300"/>
              </a:spcBef>
              <a:spcAft>
                <a:spcPts val="0"/>
              </a:spcAft>
              <a:buClr>
                <a:schemeClr val="accent1"/>
              </a:buClr>
              <a:buSzPts val="2000"/>
              <a:buFont typeface="Merriweather Sans"/>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200"/>
              </a:spcBef>
              <a:spcAft>
                <a:spcPts val="0"/>
              </a:spcAft>
              <a:buClr>
                <a:schemeClr val="accent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100"/>
              </a:spcBef>
              <a:spcAft>
                <a:spcPts val="0"/>
              </a:spcAft>
              <a:buClr>
                <a:schemeClr val="accent1"/>
              </a:buClr>
              <a:buSzPts val="2000"/>
              <a:buFont typeface="Merriweather San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8"/>
          <p:cNvSpPr txBox="1"/>
          <p:nvPr/>
        </p:nvSpPr>
        <p:spPr>
          <a:xfrm>
            <a:off x="11454739" y="6472935"/>
            <a:ext cx="353085" cy="122429"/>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US" sz="700" u="none" cap="none" strike="noStrike">
                <a:solidFill>
                  <a:schemeClr val="dk1"/>
                </a:solidFill>
                <a:latin typeface="Arial"/>
                <a:ea typeface="Arial"/>
                <a:cs typeface="Arial"/>
                <a:sym typeface="Arial"/>
              </a:rPr>
              <a:t>‹#›</a:t>
            </a:fld>
            <a:endParaRPr b="1" i="0" sz="700" u="none" cap="none" strike="noStrike">
              <a:solidFill>
                <a:schemeClr val="dk1"/>
              </a:solidFill>
              <a:latin typeface="Arial"/>
              <a:ea typeface="Arial"/>
              <a:cs typeface="Arial"/>
              <a:sym typeface="Arial"/>
            </a:endParaRPr>
          </a:p>
        </p:txBody>
      </p:sp>
      <p:sp>
        <p:nvSpPr>
          <p:cNvPr id="13" name="Google Shape;13;p8"/>
          <p:cNvSpPr/>
          <p:nvPr/>
        </p:nvSpPr>
        <p:spPr>
          <a:xfrm>
            <a:off x="-1" y="6812281"/>
            <a:ext cx="12188826"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 name="Google Shape;14;p8"/>
          <p:cNvSpPr/>
          <p:nvPr/>
        </p:nvSpPr>
        <p:spPr>
          <a:xfrm rot="-5400000">
            <a:off x="9214137" y="515572"/>
            <a:ext cx="520273" cy="520269"/>
          </a:xfrm>
          <a:custGeom>
            <a:rect b="b" l="l" r="r" t="t"/>
            <a:pathLst>
              <a:path extrusionOk="0" h="531432" w="531436">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D8D8D8">
              <a:alpha val="4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p:txBody>
      </p:sp>
      <p:sp>
        <p:nvSpPr>
          <p:cNvPr id="15" name="Google Shape;15;p8"/>
          <p:cNvSpPr/>
          <p:nvPr/>
        </p:nvSpPr>
        <p:spPr>
          <a:xfrm>
            <a:off x="6939639" y="0"/>
            <a:ext cx="2010727" cy="783591"/>
          </a:xfrm>
          <a:custGeom>
            <a:rect b="b" l="l" r="r" t="t"/>
            <a:pathLst>
              <a:path extrusionOk="0" h="783591" w="2010727">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rgbClr val="D8D8D8">
              <a:alpha val="4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grpSp>
        <p:nvGrpSpPr>
          <p:cNvPr id="16" name="Google Shape;16;p8"/>
          <p:cNvGrpSpPr/>
          <p:nvPr/>
        </p:nvGrpSpPr>
        <p:grpSpPr>
          <a:xfrm>
            <a:off x="6989947" y="244608"/>
            <a:ext cx="4971452" cy="549346"/>
            <a:chOff x="6989947" y="244608"/>
            <a:chExt cx="4971452" cy="549346"/>
          </a:xfrm>
        </p:grpSpPr>
        <p:sp>
          <p:nvSpPr>
            <p:cNvPr id="17" name="Google Shape;17;p8"/>
            <p:cNvSpPr/>
            <p:nvPr/>
          </p:nvSpPr>
          <p:spPr>
            <a:xfrm rot="5400000">
              <a:off x="11021749" y="-145696"/>
              <a:ext cx="549346" cy="1329953"/>
            </a:xfrm>
            <a:custGeom>
              <a:rect b="b" l="l" r="r" t="t"/>
              <a:pathLst>
                <a:path extrusionOk="0" h="1329953" w="549346">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 name="Google Shape;18;p8"/>
            <p:cNvSpPr/>
            <p:nvPr/>
          </p:nvSpPr>
          <p:spPr>
            <a:xfrm rot="5400000">
              <a:off x="7380249" y="-145695"/>
              <a:ext cx="549346" cy="1329951"/>
            </a:xfrm>
            <a:custGeom>
              <a:rect b="b" l="l" r="r" t="t"/>
              <a:pathLst>
                <a:path extrusionOk="0" h="1329951" w="549346">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 name="Google Shape;19;p8"/>
            <p:cNvSpPr/>
            <p:nvPr/>
          </p:nvSpPr>
          <p:spPr>
            <a:xfrm rot="5400000">
              <a:off x="8941015" y="-145695"/>
              <a:ext cx="549346" cy="1329951"/>
            </a:xfrm>
            <a:custGeom>
              <a:rect b="b" l="l" r="r" t="t"/>
              <a:pathLst>
                <a:path extrusionOk="0" h="1329951" w="549346">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 name="Google Shape;20;p8"/>
            <p:cNvSpPr/>
            <p:nvPr/>
          </p:nvSpPr>
          <p:spPr>
            <a:xfrm rot="5400000">
              <a:off x="9981382" y="374704"/>
              <a:ext cx="549346" cy="289153"/>
            </a:xfrm>
            <a:custGeom>
              <a:rect b="b" l="l" r="r" t="t"/>
              <a:pathLst>
                <a:path extrusionOk="0" h="289153" w="549346">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21" name="Google Shape;21;p8"/>
          <p:cNvSpPr/>
          <p:nvPr/>
        </p:nvSpPr>
        <p:spPr>
          <a:xfrm>
            <a:off x="9734408" y="317500"/>
            <a:ext cx="2073415" cy="402543"/>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Logo&#10;&#10;Description automatically generated" id="22" name="Google Shape;22;p8"/>
          <p:cNvPicPr preferRelativeResize="0"/>
          <p:nvPr/>
        </p:nvPicPr>
        <p:blipFill rotWithShape="1">
          <a:blip r:embed="rId1">
            <a:alphaModFix/>
          </a:blip>
          <a:srcRect b="0" l="0" r="0" t="0"/>
          <a:stretch/>
        </p:blipFill>
        <p:spPr>
          <a:xfrm>
            <a:off x="9857856" y="357721"/>
            <a:ext cx="2007345" cy="29578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912">
          <p15:clr>
            <a:srgbClr val="F26B43"/>
          </p15:clr>
        </p15:guide>
        <p15:guide id="2" pos="239">
          <p15:clr>
            <a:srgbClr val="F26B43"/>
          </p15:clr>
        </p15:guide>
        <p15:guide id="3" pos="7439">
          <p15:clr>
            <a:srgbClr val="F26B43"/>
          </p15:clr>
        </p15:guide>
        <p15:guide id="4" orient="horz" pos="660">
          <p15:clr>
            <a:srgbClr val="F26B43"/>
          </p15:clr>
        </p15:guide>
        <p15:guide id="5" orient="horz" pos="83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13.jpg"/><Relationship Id="rId5" Type="http://schemas.openxmlformats.org/officeDocument/2006/relationships/image" Target="../media/image5.jpg"/><Relationship Id="rId6"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37" name="Shape 937"/>
        <p:cNvGrpSpPr/>
        <p:nvPr/>
      </p:nvGrpSpPr>
      <p:grpSpPr>
        <a:xfrm>
          <a:off x="0" y="0"/>
          <a:ext cx="0" cy="0"/>
          <a:chOff x="0" y="0"/>
          <a:chExt cx="0" cy="0"/>
        </a:xfrm>
      </p:grpSpPr>
      <p:sp>
        <p:nvSpPr>
          <p:cNvPr id="938" name="Google Shape;938;p1"/>
          <p:cNvSpPr txBox="1"/>
          <p:nvPr>
            <p:ph type="ctrTitle"/>
          </p:nvPr>
        </p:nvSpPr>
        <p:spPr>
          <a:xfrm>
            <a:off x="508225" y="744950"/>
            <a:ext cx="8560200" cy="2532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lt1"/>
              </a:buClr>
              <a:buSzPts val="5000"/>
              <a:buFont typeface="Arial"/>
              <a:buNone/>
            </a:pPr>
            <a:r>
              <a:rPr lang="en-US"/>
              <a:t>Loan Eligibility Check</a:t>
            </a:r>
            <a:endParaRPr/>
          </a:p>
          <a:p>
            <a:pPr indent="-457200" lvl="0" marL="457200" rtl="0" algn="l">
              <a:lnSpc>
                <a:spcPct val="80000"/>
              </a:lnSpc>
              <a:spcBef>
                <a:spcPts val="0"/>
              </a:spcBef>
              <a:spcAft>
                <a:spcPts val="0"/>
              </a:spcAft>
              <a:buSzPts val="4000"/>
              <a:buChar char="-"/>
            </a:pPr>
            <a:r>
              <a:rPr lang="en-US" sz="4000"/>
              <a:t>Category 3</a:t>
            </a:r>
            <a:endParaRPr sz="4000"/>
          </a:p>
          <a:p>
            <a:pPr indent="0" lvl="0" marL="0" rtl="0" algn="l">
              <a:lnSpc>
                <a:spcPct val="80000"/>
              </a:lnSpc>
              <a:spcBef>
                <a:spcPts val="0"/>
              </a:spcBef>
              <a:spcAft>
                <a:spcPts val="0"/>
              </a:spcAft>
              <a:buClr>
                <a:schemeClr val="lt1"/>
              </a:buClr>
              <a:buSzPts val="5000"/>
              <a:buFont typeface="Arial"/>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2"/>
          <p:cNvSpPr txBox="1"/>
          <p:nvPr>
            <p:ph idx="1" type="body"/>
          </p:nvPr>
        </p:nvSpPr>
        <p:spPr>
          <a:xfrm>
            <a:off x="228606" y="4166368"/>
            <a:ext cx="2710200" cy="489600"/>
          </a:xfrm>
          <a:prstGeom prst="rect">
            <a:avLst/>
          </a:prstGeom>
          <a:noFill/>
          <a:ln>
            <a:noFill/>
          </a:ln>
        </p:spPr>
        <p:txBody>
          <a:bodyPr anchorCtr="1" anchor="b" bIns="0" lIns="0" spcFirstLastPara="1" rIns="0" wrap="square" tIns="0">
            <a:noAutofit/>
          </a:bodyPr>
          <a:lstStyle/>
          <a:p>
            <a:pPr indent="0" lvl="0" marL="0" rtl="0" algn="l">
              <a:lnSpc>
                <a:spcPct val="90000"/>
              </a:lnSpc>
              <a:spcBef>
                <a:spcPts val="0"/>
              </a:spcBef>
              <a:spcAft>
                <a:spcPts val="0"/>
              </a:spcAft>
              <a:buClr>
                <a:schemeClr val="dk1"/>
              </a:buClr>
              <a:buSzPts val="2000"/>
              <a:buNone/>
            </a:pPr>
            <a:r>
              <a:rPr lang="en-US"/>
              <a:t>Pradeep Murugesan</a:t>
            </a:r>
            <a:endParaRPr/>
          </a:p>
        </p:txBody>
      </p:sp>
      <p:pic>
        <p:nvPicPr>
          <p:cNvPr id="945" name="Google Shape;945;p2"/>
          <p:cNvPicPr preferRelativeResize="0"/>
          <p:nvPr>
            <p:ph idx="3" type="pic"/>
          </p:nvPr>
        </p:nvPicPr>
        <p:blipFill rotWithShape="1">
          <a:blip r:embed="rId3">
            <a:alphaModFix/>
          </a:blip>
          <a:srcRect b="14482" l="0" r="0" t="14483"/>
          <a:stretch/>
        </p:blipFill>
        <p:spPr>
          <a:xfrm>
            <a:off x="3419863" y="1393100"/>
            <a:ext cx="2427900" cy="2427900"/>
          </a:xfrm>
          <a:prstGeom prst="ellipse">
            <a:avLst/>
          </a:prstGeom>
          <a:noFill/>
          <a:ln>
            <a:noFill/>
          </a:ln>
        </p:spPr>
      </p:pic>
      <p:sp>
        <p:nvSpPr>
          <p:cNvPr id="946" name="Google Shape;946;p2"/>
          <p:cNvSpPr txBox="1"/>
          <p:nvPr>
            <p:ph idx="4" type="body"/>
          </p:nvPr>
        </p:nvSpPr>
        <p:spPr>
          <a:xfrm>
            <a:off x="2999959" y="4166343"/>
            <a:ext cx="2710200" cy="489600"/>
          </a:xfrm>
          <a:prstGeom prst="rect">
            <a:avLst/>
          </a:prstGeom>
          <a:noFill/>
          <a:ln>
            <a:noFill/>
          </a:ln>
        </p:spPr>
        <p:txBody>
          <a:bodyPr anchorCtr="1" anchor="b" bIns="0" lIns="0" spcFirstLastPara="1" rIns="0" wrap="square" tIns="0">
            <a:noAutofit/>
          </a:bodyPr>
          <a:lstStyle/>
          <a:p>
            <a:pPr indent="0" lvl="0" marL="0" rtl="0" algn="l">
              <a:lnSpc>
                <a:spcPct val="90000"/>
              </a:lnSpc>
              <a:spcBef>
                <a:spcPts val="0"/>
              </a:spcBef>
              <a:spcAft>
                <a:spcPts val="0"/>
              </a:spcAft>
              <a:buClr>
                <a:schemeClr val="dk1"/>
              </a:buClr>
              <a:buSzPts val="2000"/>
              <a:buNone/>
            </a:pPr>
            <a:r>
              <a:rPr lang="en-US"/>
              <a:t>Madhurima Sundaram</a:t>
            </a:r>
            <a:endParaRPr/>
          </a:p>
        </p:txBody>
      </p:sp>
      <p:sp>
        <p:nvSpPr>
          <p:cNvPr id="947" name="Google Shape;947;p2"/>
          <p:cNvSpPr txBox="1"/>
          <p:nvPr>
            <p:ph idx="2" type="body"/>
          </p:nvPr>
        </p:nvSpPr>
        <p:spPr>
          <a:xfrm>
            <a:off x="228606" y="4775967"/>
            <a:ext cx="2710800" cy="1140900"/>
          </a:xfrm>
          <a:prstGeom prst="rect">
            <a:avLst/>
          </a:prstGeom>
          <a:noFill/>
          <a:ln>
            <a:noFill/>
          </a:ln>
        </p:spPr>
        <p:txBody>
          <a:bodyPr anchorCtr="1" anchor="t" bIns="0" lIns="0" spcFirstLastPara="1" rIns="0" wrap="square" tIns="0">
            <a:noAutofit/>
          </a:bodyPr>
          <a:lstStyle/>
          <a:p>
            <a:pPr indent="0" lvl="0" marL="0" rtl="0" algn="l">
              <a:lnSpc>
                <a:spcPct val="100000"/>
              </a:lnSpc>
              <a:spcBef>
                <a:spcPts val="0"/>
              </a:spcBef>
              <a:spcAft>
                <a:spcPts val="0"/>
              </a:spcAft>
              <a:buClr>
                <a:schemeClr val="dk1"/>
              </a:buClr>
              <a:buSzPts val="1600"/>
              <a:buNone/>
            </a:pPr>
            <a:r>
              <a:rPr lang="en-US"/>
              <a:t>RPALead @Vuram</a:t>
            </a:r>
            <a:endParaRPr/>
          </a:p>
          <a:p>
            <a:pPr indent="0" lvl="0" marL="0" rtl="0" algn="l">
              <a:lnSpc>
                <a:spcPct val="100000"/>
              </a:lnSpc>
              <a:spcBef>
                <a:spcPts val="0"/>
              </a:spcBef>
              <a:spcAft>
                <a:spcPts val="0"/>
              </a:spcAft>
              <a:buClr>
                <a:schemeClr val="dk1"/>
              </a:buClr>
              <a:buSzPts val="1600"/>
              <a:buNone/>
            </a:pPr>
            <a:r>
              <a:rPr lang="en-US"/>
              <a:t>pradeepm@vuram.com</a:t>
            </a:r>
            <a:endParaRPr/>
          </a:p>
        </p:txBody>
      </p:sp>
      <p:sp>
        <p:nvSpPr>
          <p:cNvPr id="948" name="Google Shape;948;p2"/>
          <p:cNvSpPr txBox="1"/>
          <p:nvPr>
            <p:ph idx="5" type="body"/>
          </p:nvPr>
        </p:nvSpPr>
        <p:spPr>
          <a:xfrm>
            <a:off x="2999659" y="4775967"/>
            <a:ext cx="2710800" cy="1140900"/>
          </a:xfrm>
          <a:prstGeom prst="rect">
            <a:avLst/>
          </a:prstGeom>
          <a:noFill/>
          <a:ln>
            <a:noFill/>
          </a:ln>
        </p:spPr>
        <p:txBody>
          <a:bodyPr anchorCtr="1" anchor="t" bIns="0" lIns="0" spcFirstLastPara="1" rIns="0" wrap="square" tIns="0">
            <a:noAutofit/>
          </a:bodyPr>
          <a:lstStyle/>
          <a:p>
            <a:pPr indent="0" lvl="0" marL="0" rtl="0" algn="l">
              <a:lnSpc>
                <a:spcPct val="100000"/>
              </a:lnSpc>
              <a:spcBef>
                <a:spcPts val="0"/>
              </a:spcBef>
              <a:spcAft>
                <a:spcPts val="0"/>
              </a:spcAft>
              <a:buClr>
                <a:schemeClr val="dk1"/>
              </a:buClr>
              <a:buSzPts val="1600"/>
              <a:buNone/>
            </a:pPr>
            <a:r>
              <a:rPr lang="en-US"/>
              <a:t>RPADev@Vuram</a:t>
            </a:r>
            <a:endParaRPr/>
          </a:p>
          <a:p>
            <a:pPr indent="0" lvl="0" marL="0" rtl="0" algn="l">
              <a:lnSpc>
                <a:spcPct val="100000"/>
              </a:lnSpc>
              <a:spcBef>
                <a:spcPts val="0"/>
              </a:spcBef>
              <a:spcAft>
                <a:spcPts val="0"/>
              </a:spcAft>
              <a:buClr>
                <a:schemeClr val="dk1"/>
              </a:buClr>
              <a:buSzPts val="1600"/>
              <a:buNone/>
            </a:pPr>
            <a:r>
              <a:rPr lang="en-US"/>
              <a:t>madhurimas@vuram.com</a:t>
            </a:r>
            <a:endParaRPr/>
          </a:p>
        </p:txBody>
      </p:sp>
      <p:pic>
        <p:nvPicPr>
          <p:cNvPr id="949" name="Google Shape;949;p2"/>
          <p:cNvPicPr preferRelativeResize="0"/>
          <p:nvPr>
            <p:ph idx="6" type="pic"/>
          </p:nvPr>
        </p:nvPicPr>
        <p:blipFill rotWithShape="1">
          <a:blip r:embed="rId4">
            <a:alphaModFix/>
          </a:blip>
          <a:srcRect b="0" l="1390" r="1389" t="0"/>
          <a:stretch/>
        </p:blipFill>
        <p:spPr>
          <a:xfrm>
            <a:off x="6225125" y="1437975"/>
            <a:ext cx="2427900" cy="2427900"/>
          </a:xfrm>
          <a:prstGeom prst="ellipse">
            <a:avLst/>
          </a:prstGeom>
          <a:noFill/>
          <a:ln>
            <a:noFill/>
          </a:ln>
        </p:spPr>
      </p:pic>
      <p:sp>
        <p:nvSpPr>
          <p:cNvPr id="950" name="Google Shape;950;p2"/>
          <p:cNvSpPr txBox="1"/>
          <p:nvPr>
            <p:ph idx="7" type="body"/>
          </p:nvPr>
        </p:nvSpPr>
        <p:spPr>
          <a:xfrm>
            <a:off x="5925212" y="4166343"/>
            <a:ext cx="2710200" cy="489600"/>
          </a:xfrm>
          <a:prstGeom prst="rect">
            <a:avLst/>
          </a:prstGeom>
          <a:noFill/>
          <a:ln>
            <a:noFill/>
          </a:ln>
        </p:spPr>
        <p:txBody>
          <a:bodyPr anchorCtr="1" anchor="b" bIns="0" lIns="0" spcFirstLastPara="1" rIns="0" wrap="square" tIns="0">
            <a:noAutofit/>
          </a:bodyPr>
          <a:lstStyle/>
          <a:p>
            <a:pPr indent="0" lvl="0" marL="0" rtl="0" algn="l">
              <a:lnSpc>
                <a:spcPct val="90000"/>
              </a:lnSpc>
              <a:spcBef>
                <a:spcPts val="0"/>
              </a:spcBef>
              <a:spcAft>
                <a:spcPts val="0"/>
              </a:spcAft>
              <a:buClr>
                <a:schemeClr val="dk1"/>
              </a:buClr>
              <a:buSzPts val="2000"/>
              <a:buNone/>
            </a:pPr>
            <a:r>
              <a:rPr lang="en-US"/>
              <a:t>Noodhana Rangarajan</a:t>
            </a:r>
            <a:endParaRPr/>
          </a:p>
        </p:txBody>
      </p:sp>
      <p:sp>
        <p:nvSpPr>
          <p:cNvPr id="951" name="Google Shape;951;p2"/>
          <p:cNvSpPr txBox="1"/>
          <p:nvPr>
            <p:ph idx="8" type="body"/>
          </p:nvPr>
        </p:nvSpPr>
        <p:spPr>
          <a:xfrm>
            <a:off x="6066362" y="4775967"/>
            <a:ext cx="2710800" cy="1140900"/>
          </a:xfrm>
          <a:prstGeom prst="rect">
            <a:avLst/>
          </a:prstGeom>
          <a:noFill/>
          <a:ln>
            <a:noFill/>
          </a:ln>
        </p:spPr>
        <p:txBody>
          <a:bodyPr anchorCtr="1" anchor="t" bIns="0" lIns="0" spcFirstLastPara="1" rIns="0" wrap="square" tIns="0">
            <a:noAutofit/>
          </a:bodyPr>
          <a:lstStyle/>
          <a:p>
            <a:pPr indent="0" lvl="0" marL="0" rtl="0" algn="l">
              <a:lnSpc>
                <a:spcPct val="100000"/>
              </a:lnSpc>
              <a:spcBef>
                <a:spcPts val="0"/>
              </a:spcBef>
              <a:spcAft>
                <a:spcPts val="0"/>
              </a:spcAft>
              <a:buClr>
                <a:schemeClr val="dk1"/>
              </a:buClr>
              <a:buSzPts val="1600"/>
              <a:buNone/>
            </a:pPr>
            <a:r>
              <a:rPr lang="en-US"/>
              <a:t>RPADev @Vuram</a:t>
            </a:r>
            <a:endParaRPr/>
          </a:p>
          <a:p>
            <a:pPr indent="0" lvl="0" marL="0" rtl="0" algn="l">
              <a:lnSpc>
                <a:spcPct val="100000"/>
              </a:lnSpc>
              <a:spcBef>
                <a:spcPts val="0"/>
              </a:spcBef>
              <a:spcAft>
                <a:spcPts val="0"/>
              </a:spcAft>
              <a:buClr>
                <a:schemeClr val="dk1"/>
              </a:buClr>
              <a:buSzPts val="1600"/>
              <a:buNone/>
            </a:pPr>
            <a:r>
              <a:rPr lang="en-US"/>
              <a:t>noodhanar@vuram.com</a:t>
            </a:r>
            <a:endParaRPr/>
          </a:p>
        </p:txBody>
      </p:sp>
      <p:pic>
        <p:nvPicPr>
          <p:cNvPr id="952" name="Google Shape;952;p2"/>
          <p:cNvPicPr preferRelativeResize="0"/>
          <p:nvPr>
            <p:ph idx="9" type="pic"/>
          </p:nvPr>
        </p:nvPicPr>
        <p:blipFill rotWithShape="1">
          <a:blip r:embed="rId5">
            <a:alphaModFix/>
          </a:blip>
          <a:srcRect b="12494" l="0" r="0" t="12502"/>
          <a:stretch/>
        </p:blipFill>
        <p:spPr>
          <a:xfrm>
            <a:off x="228600" y="1322400"/>
            <a:ext cx="2543700" cy="2543400"/>
          </a:xfrm>
          <a:prstGeom prst="ellipse">
            <a:avLst/>
          </a:prstGeom>
          <a:noFill/>
          <a:ln>
            <a:noFill/>
          </a:ln>
        </p:spPr>
      </p:pic>
      <p:sp>
        <p:nvSpPr>
          <p:cNvPr id="953" name="Google Shape;953;p2"/>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Team Members</a:t>
            </a:r>
            <a:endParaRPr/>
          </a:p>
          <a:p>
            <a:pPr indent="0" lvl="0" marL="0" rtl="0" algn="l">
              <a:lnSpc>
                <a:spcPct val="85000"/>
              </a:lnSpc>
              <a:spcBef>
                <a:spcPts val="0"/>
              </a:spcBef>
              <a:spcAft>
                <a:spcPts val="0"/>
              </a:spcAft>
              <a:buClr>
                <a:schemeClr val="dk1"/>
              </a:buClr>
              <a:buSzPts val="2800"/>
              <a:buFont typeface="Arial"/>
              <a:buNone/>
            </a:pPr>
            <a:r>
              <a:t/>
            </a:r>
            <a:endParaRPr/>
          </a:p>
        </p:txBody>
      </p:sp>
      <p:pic>
        <p:nvPicPr>
          <p:cNvPr id="954" name="Google Shape;954;p2"/>
          <p:cNvPicPr preferRelativeResize="0"/>
          <p:nvPr>
            <p:ph idx="9" type="pic"/>
          </p:nvPr>
        </p:nvPicPr>
        <p:blipFill rotWithShape="1">
          <a:blip r:embed="rId6">
            <a:alphaModFix/>
          </a:blip>
          <a:srcRect b="6094" l="0" r="0" t="6094"/>
          <a:stretch/>
        </p:blipFill>
        <p:spPr>
          <a:xfrm>
            <a:off x="9227325" y="1437975"/>
            <a:ext cx="2427900" cy="2427900"/>
          </a:xfrm>
          <a:prstGeom prst="ellipse">
            <a:avLst/>
          </a:prstGeom>
          <a:noFill/>
          <a:ln>
            <a:noFill/>
          </a:ln>
        </p:spPr>
      </p:pic>
      <p:sp>
        <p:nvSpPr>
          <p:cNvPr id="955" name="Google Shape;955;p2"/>
          <p:cNvSpPr txBox="1"/>
          <p:nvPr>
            <p:ph idx="7" type="body"/>
          </p:nvPr>
        </p:nvSpPr>
        <p:spPr>
          <a:xfrm>
            <a:off x="8850446" y="4166375"/>
            <a:ext cx="3616200" cy="489600"/>
          </a:xfrm>
          <a:prstGeom prst="rect">
            <a:avLst/>
          </a:prstGeom>
          <a:noFill/>
          <a:ln>
            <a:noFill/>
          </a:ln>
        </p:spPr>
        <p:txBody>
          <a:bodyPr anchorCtr="1" anchor="b" bIns="0" lIns="0" spcFirstLastPara="1" rIns="0" wrap="square" tIns="0">
            <a:noAutofit/>
          </a:bodyPr>
          <a:lstStyle/>
          <a:p>
            <a:pPr indent="0" lvl="0" marL="0" rtl="0" algn="l">
              <a:lnSpc>
                <a:spcPct val="90000"/>
              </a:lnSpc>
              <a:spcBef>
                <a:spcPts val="0"/>
              </a:spcBef>
              <a:spcAft>
                <a:spcPts val="0"/>
              </a:spcAft>
              <a:buClr>
                <a:schemeClr val="dk1"/>
              </a:buClr>
              <a:buSzPts val="2000"/>
              <a:buNone/>
            </a:pPr>
            <a:r>
              <a:rPr lang="en-US"/>
              <a:t>Yadukrishnan SunilKumar</a:t>
            </a:r>
            <a:endParaRPr/>
          </a:p>
        </p:txBody>
      </p:sp>
      <p:sp>
        <p:nvSpPr>
          <p:cNvPr id="956" name="Google Shape;956;p2"/>
          <p:cNvSpPr txBox="1"/>
          <p:nvPr>
            <p:ph idx="8" type="body"/>
          </p:nvPr>
        </p:nvSpPr>
        <p:spPr>
          <a:xfrm>
            <a:off x="8944437" y="4733367"/>
            <a:ext cx="2710800" cy="1140900"/>
          </a:xfrm>
          <a:prstGeom prst="rect">
            <a:avLst/>
          </a:prstGeom>
          <a:noFill/>
          <a:ln>
            <a:noFill/>
          </a:ln>
        </p:spPr>
        <p:txBody>
          <a:bodyPr anchorCtr="1" anchor="t" bIns="0" lIns="0" spcFirstLastPara="1" rIns="0" wrap="square" tIns="0">
            <a:noAutofit/>
          </a:bodyPr>
          <a:lstStyle/>
          <a:p>
            <a:pPr indent="0" lvl="0" marL="0" rtl="0" algn="l">
              <a:lnSpc>
                <a:spcPct val="100000"/>
              </a:lnSpc>
              <a:spcBef>
                <a:spcPts val="0"/>
              </a:spcBef>
              <a:spcAft>
                <a:spcPts val="0"/>
              </a:spcAft>
              <a:buClr>
                <a:schemeClr val="dk1"/>
              </a:buClr>
              <a:buSzPts val="1600"/>
              <a:buNone/>
            </a:pPr>
            <a:r>
              <a:rPr lang="en-US"/>
              <a:t>RPADev @Vuram</a:t>
            </a:r>
            <a:endParaRPr/>
          </a:p>
          <a:p>
            <a:pPr indent="0" lvl="0" marL="0" rtl="0" algn="l">
              <a:lnSpc>
                <a:spcPct val="100000"/>
              </a:lnSpc>
              <a:spcBef>
                <a:spcPts val="0"/>
              </a:spcBef>
              <a:spcAft>
                <a:spcPts val="0"/>
              </a:spcAft>
              <a:buClr>
                <a:schemeClr val="dk1"/>
              </a:buClr>
              <a:buSzPts val="1600"/>
              <a:buNone/>
            </a:pPr>
            <a:r>
              <a:rPr lang="en-US"/>
              <a:t>yadukrisnans@vuram.com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3"/>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rgbClr val="283C46"/>
              </a:buClr>
              <a:buSzPts val="2800"/>
              <a:buFont typeface="Arial"/>
              <a:buNone/>
            </a:pPr>
            <a:r>
              <a:rPr b="1" i="0" lang="en-US">
                <a:solidFill>
                  <a:srgbClr val="283C46"/>
                </a:solidFill>
                <a:latin typeface="Arial"/>
                <a:ea typeface="Arial"/>
                <a:cs typeface="Arial"/>
                <a:sym typeface="Arial"/>
              </a:rPr>
              <a:t>Problem Statement &amp; Proposed Solution</a:t>
            </a:r>
            <a:endParaRPr/>
          </a:p>
        </p:txBody>
      </p:sp>
      <p:sp>
        <p:nvSpPr>
          <p:cNvPr id="963" name="Google Shape;963;p3"/>
          <p:cNvSpPr txBox="1"/>
          <p:nvPr>
            <p:ph idx="1" type="body"/>
          </p:nvPr>
        </p:nvSpPr>
        <p:spPr>
          <a:xfrm>
            <a:off x="381653" y="1171575"/>
            <a:ext cx="5497831" cy="489737"/>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2000"/>
              <a:buNone/>
            </a:pPr>
            <a:r>
              <a:rPr lang="en-US"/>
              <a:t>Problem</a:t>
            </a:r>
            <a:endParaRPr/>
          </a:p>
        </p:txBody>
      </p:sp>
      <p:sp>
        <p:nvSpPr>
          <p:cNvPr id="964" name="Google Shape;964;p3"/>
          <p:cNvSpPr txBox="1"/>
          <p:nvPr>
            <p:ph idx="2" type="body"/>
          </p:nvPr>
        </p:nvSpPr>
        <p:spPr>
          <a:xfrm>
            <a:off x="6312553" y="1171575"/>
            <a:ext cx="5497831" cy="489737"/>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2000"/>
              <a:buNone/>
            </a:pPr>
            <a:r>
              <a:rPr lang="en-US"/>
              <a:t>Solution</a:t>
            </a:r>
            <a:endParaRPr/>
          </a:p>
        </p:txBody>
      </p:sp>
      <p:sp>
        <p:nvSpPr>
          <p:cNvPr id="965" name="Google Shape;965;p3"/>
          <p:cNvSpPr txBox="1"/>
          <p:nvPr>
            <p:ph idx="3" type="body"/>
          </p:nvPr>
        </p:nvSpPr>
        <p:spPr>
          <a:xfrm>
            <a:off x="381001" y="1781174"/>
            <a:ext cx="5498484" cy="4429126"/>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SzPts val="1800"/>
              <a:buChar char="●"/>
            </a:pPr>
            <a:r>
              <a:rPr lang="en-US"/>
              <a:t>People usually end up reaching the respective banks in order to check if they are eligible to apply for a loan. </a:t>
            </a:r>
            <a:endParaRPr/>
          </a:p>
          <a:p>
            <a:pPr indent="-342900" lvl="0" marL="457200" rtl="0" algn="l">
              <a:lnSpc>
                <a:spcPct val="115000"/>
              </a:lnSpc>
              <a:spcBef>
                <a:spcPts val="1000"/>
              </a:spcBef>
              <a:spcAft>
                <a:spcPts val="0"/>
              </a:spcAft>
              <a:buSzPts val="1800"/>
              <a:buChar char="●"/>
            </a:pPr>
            <a:r>
              <a:rPr lang="en-US"/>
              <a:t>This is a tedious process as it take more time and lengthy process of validation of all the documents.</a:t>
            </a:r>
            <a:endParaRPr/>
          </a:p>
          <a:p>
            <a:pPr indent="0" lvl="0" marL="457200" rtl="0" algn="l">
              <a:lnSpc>
                <a:spcPct val="100000"/>
              </a:lnSpc>
              <a:spcBef>
                <a:spcPts val="1000"/>
              </a:spcBef>
              <a:spcAft>
                <a:spcPts val="0"/>
              </a:spcAft>
              <a:buSzPts val="1800"/>
              <a:buNone/>
            </a:pPr>
            <a:r>
              <a:t/>
            </a:r>
            <a:endParaRPr/>
          </a:p>
        </p:txBody>
      </p:sp>
      <p:sp>
        <p:nvSpPr>
          <p:cNvPr id="966" name="Google Shape;966;p3"/>
          <p:cNvSpPr txBox="1"/>
          <p:nvPr>
            <p:ph idx="4" type="body"/>
          </p:nvPr>
        </p:nvSpPr>
        <p:spPr>
          <a:xfrm>
            <a:off x="6311901" y="1781174"/>
            <a:ext cx="5498484" cy="4429126"/>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1000"/>
              </a:spcBef>
              <a:spcAft>
                <a:spcPts val="0"/>
              </a:spcAft>
              <a:buSzPts val="1800"/>
              <a:buChar char="●"/>
            </a:pPr>
            <a:r>
              <a:rPr lang="en-US"/>
              <a:t>Automation of extracting the documents provided by the user using Document Understanding Framework and validating them with data present in the data service takes very less time and is error free.</a:t>
            </a:r>
            <a:endParaRPr/>
          </a:p>
          <a:p>
            <a:pPr indent="-342900" lvl="0" marL="457200" rtl="0" algn="l">
              <a:lnSpc>
                <a:spcPct val="115000"/>
              </a:lnSpc>
              <a:spcBef>
                <a:spcPts val="1000"/>
              </a:spcBef>
              <a:spcAft>
                <a:spcPts val="0"/>
              </a:spcAft>
              <a:buSzPts val="1800"/>
              <a:buChar char="●"/>
            </a:pPr>
            <a:r>
              <a:rPr lang="en-US"/>
              <a:t>All the documents given in input are encoded using custom developed encoder that helps store them securely.</a:t>
            </a:r>
            <a:endParaRPr/>
          </a:p>
          <a:p>
            <a:pPr indent="-342900" lvl="0" marL="457200" rtl="0" algn="l">
              <a:lnSpc>
                <a:spcPct val="115000"/>
              </a:lnSpc>
              <a:spcBef>
                <a:spcPts val="1000"/>
              </a:spcBef>
              <a:spcAft>
                <a:spcPts val="1000"/>
              </a:spcAft>
              <a:buSzPts val="1800"/>
              <a:buChar char="●"/>
            </a:pPr>
            <a:r>
              <a:rPr lang="en-US"/>
              <a:t>UiPath Apps is used for collecting data from user and queues the process in Data service.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4"/>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rgbClr val="283C46"/>
              </a:buClr>
              <a:buSzPts val="2800"/>
              <a:buFont typeface="Arial"/>
              <a:buNone/>
            </a:pPr>
            <a:r>
              <a:rPr b="1" i="0" lang="en-US">
                <a:solidFill>
                  <a:srgbClr val="283C46"/>
                </a:solidFill>
                <a:latin typeface="Arial"/>
                <a:ea typeface="Arial"/>
                <a:cs typeface="Arial"/>
                <a:sym typeface="Arial"/>
              </a:rPr>
              <a:t>Benefits &amp; Technologies Used</a:t>
            </a:r>
            <a:endParaRPr/>
          </a:p>
        </p:txBody>
      </p:sp>
      <p:sp>
        <p:nvSpPr>
          <p:cNvPr id="973" name="Google Shape;973;p4"/>
          <p:cNvSpPr txBox="1"/>
          <p:nvPr>
            <p:ph idx="1" type="body"/>
          </p:nvPr>
        </p:nvSpPr>
        <p:spPr>
          <a:xfrm>
            <a:off x="381653" y="1171575"/>
            <a:ext cx="5497831" cy="489737"/>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2000"/>
              <a:buNone/>
            </a:pPr>
            <a:r>
              <a:rPr lang="en-US"/>
              <a:t>Details</a:t>
            </a:r>
            <a:endParaRPr/>
          </a:p>
        </p:txBody>
      </p:sp>
      <p:sp>
        <p:nvSpPr>
          <p:cNvPr id="974" name="Google Shape;974;p4"/>
          <p:cNvSpPr txBox="1"/>
          <p:nvPr>
            <p:ph idx="2" type="body"/>
          </p:nvPr>
        </p:nvSpPr>
        <p:spPr>
          <a:xfrm>
            <a:off x="6312553" y="1171575"/>
            <a:ext cx="5497831" cy="489737"/>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2000"/>
              <a:buNone/>
            </a:pPr>
            <a:r>
              <a:rPr lang="en-US"/>
              <a:t>Benefits</a:t>
            </a:r>
            <a:endParaRPr/>
          </a:p>
        </p:txBody>
      </p:sp>
      <p:graphicFrame>
        <p:nvGraphicFramePr>
          <p:cNvPr id="975" name="Google Shape;975;p4"/>
          <p:cNvGraphicFramePr/>
          <p:nvPr/>
        </p:nvGraphicFramePr>
        <p:xfrm>
          <a:off x="381653" y="1781175"/>
          <a:ext cx="3000000" cy="3000000"/>
        </p:xfrm>
        <a:graphic>
          <a:graphicData uri="http://schemas.openxmlformats.org/drawingml/2006/table">
            <a:tbl>
              <a:tblPr bandRow="1" firstRow="1">
                <a:noFill/>
                <a:tableStyleId>{D73149A1-E7A3-426D-8C2B-51DF94564867}</a:tableStyleId>
              </a:tblPr>
              <a:tblGrid>
                <a:gridCol w="2748925"/>
                <a:gridCol w="2748925"/>
              </a:tblGrid>
              <a:tr h="933450">
                <a:tc>
                  <a:txBody>
                    <a:bodyPr/>
                    <a:lstStyle/>
                    <a:p>
                      <a:pPr indent="0" lvl="0" marL="0" marR="0" rtl="0" algn="l">
                        <a:lnSpc>
                          <a:spcPct val="100000"/>
                        </a:lnSpc>
                        <a:spcBef>
                          <a:spcPts val="0"/>
                        </a:spcBef>
                        <a:spcAft>
                          <a:spcPts val="0"/>
                        </a:spcAft>
                        <a:buClr>
                          <a:schemeClr val="lt1"/>
                        </a:buClr>
                        <a:buSzPts val="1200"/>
                        <a:buFont typeface="Arial"/>
                        <a:buNone/>
                      </a:pPr>
                      <a:r>
                        <a:rPr b="1" lang="en-US" sz="1200" u="none" cap="none" strike="noStrike">
                          <a:solidFill>
                            <a:schemeClr val="lt1"/>
                          </a:solidFill>
                          <a:latin typeface="Arial"/>
                          <a:ea typeface="Arial"/>
                          <a:cs typeface="Arial"/>
                          <a:sym typeface="Arial"/>
                        </a:rPr>
                        <a:t>End-User</a:t>
                      </a:r>
                      <a:endParaRPr b="1" i="0" sz="1200" u="none" cap="none" strike="noStrike">
                        <a:solidFill>
                          <a:schemeClr val="lt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2"/>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lang="en-US" sz="1400" u="none" cap="none" strike="noStrike">
                          <a:solidFill>
                            <a:schemeClr val="dk1"/>
                          </a:solidFill>
                        </a:rPr>
                        <a:t>People applying for loan</a:t>
                      </a:r>
                      <a:endParaRPr sz="1600" u="none" cap="none" strike="noStrike"/>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2"/>
                      </a:solidFill>
                      <a:prstDash val="solid"/>
                      <a:round/>
                      <a:headEnd len="sm" w="sm" type="none"/>
                      <a:tailEnd len="sm" w="sm" type="none"/>
                    </a:lnB>
                    <a:solidFill>
                      <a:schemeClr val="lt1"/>
                    </a:solidFill>
                  </a:tcPr>
                </a:tc>
              </a:tr>
              <a:tr h="933450">
                <a:tc>
                  <a:txBody>
                    <a:bodyPr/>
                    <a:lstStyle/>
                    <a:p>
                      <a:pPr indent="0" lvl="0" marL="0" marR="0" rtl="0" algn="l">
                        <a:lnSpc>
                          <a:spcPct val="100000"/>
                        </a:lnSpc>
                        <a:spcBef>
                          <a:spcPts val="0"/>
                        </a:spcBef>
                        <a:spcAft>
                          <a:spcPts val="0"/>
                        </a:spcAft>
                        <a:buClr>
                          <a:schemeClr val="lt1"/>
                        </a:buClr>
                        <a:buSzPts val="1200"/>
                        <a:buFont typeface="Arial"/>
                        <a:buNone/>
                      </a:pPr>
                      <a:r>
                        <a:rPr b="1" lang="en-US" sz="1200" u="none" cap="none" strike="noStrike">
                          <a:solidFill>
                            <a:schemeClr val="lt1"/>
                          </a:solidFill>
                          <a:latin typeface="Arial"/>
                          <a:ea typeface="Arial"/>
                          <a:cs typeface="Arial"/>
                          <a:sym typeface="Arial"/>
                        </a:rPr>
                        <a:t>User Department</a:t>
                      </a:r>
                      <a:endParaRPr b="1" i="0" sz="1200" u="none" cap="none" strike="noStrike">
                        <a:solidFill>
                          <a:schemeClr val="lt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US" sz="1400" u="none" cap="none" strike="noStrike"/>
                        <a:t>Finance Department</a:t>
                      </a:r>
                      <a:endParaRPr b="0" i="0" sz="1400" u="none" cap="none" strike="noStrike">
                        <a:solidFill>
                          <a:schemeClr val="dk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933450">
                <a:tc>
                  <a:txBody>
                    <a:bodyPr/>
                    <a:lstStyle/>
                    <a:p>
                      <a:pPr indent="0" lvl="0" marL="0" marR="0" rtl="0" algn="l">
                        <a:lnSpc>
                          <a:spcPct val="100000"/>
                        </a:lnSpc>
                        <a:spcBef>
                          <a:spcPts val="0"/>
                        </a:spcBef>
                        <a:spcAft>
                          <a:spcPts val="0"/>
                        </a:spcAft>
                        <a:buClr>
                          <a:schemeClr val="lt1"/>
                        </a:buClr>
                        <a:buSzPts val="1200"/>
                        <a:buFont typeface="Arial"/>
                        <a:buNone/>
                      </a:pPr>
                      <a:r>
                        <a:rPr b="1" lang="en-US" sz="1200" u="none" cap="none" strike="noStrike">
                          <a:solidFill>
                            <a:schemeClr val="lt1"/>
                          </a:solidFill>
                          <a:latin typeface="Arial"/>
                          <a:ea typeface="Arial"/>
                          <a:cs typeface="Arial"/>
                          <a:sym typeface="Arial"/>
                        </a:rPr>
                        <a:t>Industries</a:t>
                      </a:r>
                      <a:endParaRPr b="1" i="0" sz="1200" u="none" cap="none" strike="noStrike">
                        <a:solidFill>
                          <a:schemeClr val="lt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US" sz="1400" u="none" cap="none" strike="noStrike"/>
                        <a:t>Finance</a:t>
                      </a:r>
                      <a:endParaRPr b="0" i="0" sz="1400" u="none" cap="none" strike="noStrike">
                        <a:solidFill>
                          <a:schemeClr val="dk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933450">
                <a:tc>
                  <a:txBody>
                    <a:bodyPr/>
                    <a:lstStyle/>
                    <a:p>
                      <a:pPr indent="0" lvl="0" marL="0" marR="0" rtl="0" algn="l">
                        <a:lnSpc>
                          <a:spcPct val="100000"/>
                        </a:lnSpc>
                        <a:spcBef>
                          <a:spcPts val="0"/>
                        </a:spcBef>
                        <a:spcAft>
                          <a:spcPts val="0"/>
                        </a:spcAft>
                        <a:buClr>
                          <a:schemeClr val="lt1"/>
                        </a:buClr>
                        <a:buSzPts val="1200"/>
                        <a:buFont typeface="Arial"/>
                        <a:buNone/>
                      </a:pPr>
                      <a:r>
                        <a:rPr b="1" lang="en-US" sz="1200" u="none" cap="none" strike="noStrike">
                          <a:solidFill>
                            <a:schemeClr val="lt1"/>
                          </a:solidFill>
                          <a:latin typeface="Arial"/>
                          <a:ea typeface="Arial"/>
                          <a:cs typeface="Arial"/>
                          <a:sym typeface="Arial"/>
                        </a:rPr>
                        <a:t>UiPath Products Used</a:t>
                      </a:r>
                      <a:endParaRPr b="1" i="0" sz="1200" u="none" cap="none" strike="noStrike">
                        <a:solidFill>
                          <a:schemeClr val="lt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accent1"/>
                    </a:solidFill>
                  </a:tcPr>
                </a:tc>
                <a:tc>
                  <a:txBody>
                    <a:bodyPr/>
                    <a:lstStyle/>
                    <a:p>
                      <a:pPr indent="0" lvl="0" marL="109220" marR="0" rtl="0" algn="l">
                        <a:lnSpc>
                          <a:spcPct val="100000"/>
                        </a:lnSpc>
                        <a:spcBef>
                          <a:spcPts val="0"/>
                        </a:spcBef>
                        <a:spcAft>
                          <a:spcPts val="0"/>
                        </a:spcAft>
                        <a:buClr>
                          <a:schemeClr val="dk1"/>
                        </a:buClr>
                        <a:buSzPts val="1200"/>
                        <a:buFont typeface="Arial"/>
                        <a:buNone/>
                      </a:pPr>
                      <a:r>
                        <a:rPr lang="en-US" sz="1400" u="none" cap="none" strike="noStrike">
                          <a:solidFill>
                            <a:srgbClr val="1B212C"/>
                          </a:solidFill>
                        </a:rPr>
                        <a:t>UiPath Studio, UiPath Robot, UiPath orchestrator, UiPath Document Understanding, UiPath Apps, Data Service</a:t>
                      </a:r>
                      <a:endParaRPr b="0" i="0" sz="1400" u="none" cap="none" strike="noStrike">
                        <a:solidFill>
                          <a:schemeClr val="dk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933450">
                <a:tc>
                  <a:txBody>
                    <a:bodyPr/>
                    <a:lstStyle/>
                    <a:p>
                      <a:pPr indent="0" lvl="0" marL="0" marR="0" rtl="0" algn="l">
                        <a:lnSpc>
                          <a:spcPct val="100000"/>
                        </a:lnSpc>
                        <a:spcBef>
                          <a:spcPts val="0"/>
                        </a:spcBef>
                        <a:spcAft>
                          <a:spcPts val="0"/>
                        </a:spcAft>
                        <a:buClr>
                          <a:schemeClr val="lt1"/>
                        </a:buClr>
                        <a:buSzPts val="1200"/>
                        <a:buFont typeface="Arial"/>
                        <a:buNone/>
                      </a:pPr>
                      <a:r>
                        <a:rPr b="1" lang="en-US" sz="1200" u="none" cap="none" strike="noStrike">
                          <a:solidFill>
                            <a:schemeClr val="lt1"/>
                          </a:solidFill>
                          <a:latin typeface="Arial"/>
                          <a:ea typeface="Arial"/>
                          <a:cs typeface="Arial"/>
                          <a:sym typeface="Arial"/>
                        </a:rPr>
                        <a:t>Other – Integrations / APIs / Technologies Used</a:t>
                      </a:r>
                      <a:endParaRPr b="1" i="0" sz="1200" u="none" cap="none" strike="noStrike">
                        <a:solidFill>
                          <a:schemeClr val="lt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US" sz="1400" u="none" cap="none" strike="noStrike"/>
                        <a:t>Gmail, Appian API, Custom UiPath components.</a:t>
                      </a:r>
                      <a:endParaRPr b="0" i="0" sz="1400" u="none" cap="none" strike="noStrike">
                        <a:solidFill>
                          <a:schemeClr val="dk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976" name="Google Shape;976;p4"/>
          <p:cNvSpPr txBox="1"/>
          <p:nvPr/>
        </p:nvSpPr>
        <p:spPr>
          <a:xfrm>
            <a:off x="6308863" y="1783536"/>
            <a:ext cx="5500550" cy="4426764"/>
          </a:xfrm>
          <a:prstGeom prst="rect">
            <a:avLst/>
          </a:prstGeom>
          <a:noFill/>
          <a:ln>
            <a:noFill/>
          </a:ln>
        </p:spPr>
        <p:txBody>
          <a:bodyPr anchorCtr="0" anchor="t" bIns="45700" lIns="91425" spcFirstLastPara="1" rIns="91425" wrap="square" tIns="45700">
            <a:noAutofit/>
          </a:bodyPr>
          <a:lstStyle/>
          <a:p>
            <a:pPr indent="-355600" lvl="0" marL="457200" marR="0" rtl="0" algn="l">
              <a:lnSpc>
                <a:spcPct val="115000"/>
              </a:lnSpc>
              <a:spcBef>
                <a:spcPts val="10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Using UiPath Document Understanding it helps improve accuracy over time.</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10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UiPath apps help build interface to interact with user and provide the facility to trigger the complex process in the background which improves customer experience with the bank.</a:t>
            </a:r>
            <a:endParaRPr b="0" i="0" sz="2000" u="none" cap="none" strike="noStrike">
              <a:solidFill>
                <a:schemeClr val="dk1"/>
              </a:solidFill>
              <a:latin typeface="Arial"/>
              <a:ea typeface="Arial"/>
              <a:cs typeface="Arial"/>
              <a:sym typeface="Arial"/>
            </a:endParaRPr>
          </a:p>
          <a:p>
            <a:pPr indent="-355600" lvl="0" marL="457200" marR="0" rtl="0" algn="l">
              <a:lnSpc>
                <a:spcPct val="100000"/>
              </a:lnSpc>
              <a:spcBef>
                <a:spcPts val="10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Days of manual work is done within few minutes.</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5"/>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rgbClr val="283C46"/>
              </a:buClr>
              <a:buSzPts val="2800"/>
              <a:buFont typeface="Arial"/>
              <a:buNone/>
            </a:pPr>
            <a:r>
              <a:rPr lang="en-US">
                <a:solidFill>
                  <a:srgbClr val="283C46"/>
                </a:solidFill>
                <a:latin typeface="Arial"/>
                <a:ea typeface="Arial"/>
                <a:cs typeface="Arial"/>
                <a:sym typeface="Arial"/>
              </a:rPr>
              <a:t>S</a:t>
            </a:r>
            <a:r>
              <a:rPr b="1" i="0" lang="en-US">
                <a:solidFill>
                  <a:srgbClr val="283C46"/>
                </a:solidFill>
                <a:latin typeface="Arial"/>
                <a:ea typeface="Arial"/>
                <a:cs typeface="Arial"/>
                <a:sym typeface="Arial"/>
              </a:rPr>
              <a:t>olution  Architecture - </a:t>
            </a:r>
            <a:r>
              <a:rPr lang="en-US">
                <a:solidFill>
                  <a:srgbClr val="283C46"/>
                </a:solidFill>
              </a:rPr>
              <a:t>Phase 1</a:t>
            </a:r>
            <a:endParaRPr/>
          </a:p>
        </p:txBody>
      </p:sp>
      <p:pic>
        <p:nvPicPr>
          <p:cNvPr id="983" name="Google Shape;983;p5"/>
          <p:cNvPicPr preferRelativeResize="0"/>
          <p:nvPr/>
        </p:nvPicPr>
        <p:blipFill rotWithShape="1">
          <a:blip r:embed="rId3">
            <a:alphaModFix/>
          </a:blip>
          <a:srcRect b="68943" l="0" r="0" t="0"/>
          <a:stretch/>
        </p:blipFill>
        <p:spPr>
          <a:xfrm>
            <a:off x="226675" y="1515750"/>
            <a:ext cx="11735476" cy="3390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g146123bedfc_0_1"/>
          <p:cNvSpPr txBox="1"/>
          <p:nvPr>
            <p:ph type="title"/>
          </p:nvPr>
        </p:nvSpPr>
        <p:spPr>
          <a:xfrm>
            <a:off x="381001" y="357721"/>
            <a:ext cx="6609000" cy="6900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rgbClr val="283C46"/>
              </a:buClr>
              <a:buSzPts val="2800"/>
              <a:buFont typeface="Arial"/>
              <a:buNone/>
            </a:pPr>
            <a:r>
              <a:rPr lang="en-US">
                <a:solidFill>
                  <a:srgbClr val="283C46"/>
                </a:solidFill>
                <a:latin typeface="Arial"/>
                <a:ea typeface="Arial"/>
                <a:cs typeface="Arial"/>
                <a:sym typeface="Arial"/>
              </a:rPr>
              <a:t>S</a:t>
            </a:r>
            <a:r>
              <a:rPr b="1" i="0" lang="en-US">
                <a:solidFill>
                  <a:srgbClr val="283C46"/>
                </a:solidFill>
                <a:latin typeface="Arial"/>
                <a:ea typeface="Arial"/>
                <a:cs typeface="Arial"/>
                <a:sym typeface="Arial"/>
              </a:rPr>
              <a:t>olution  Architecture - Phase 2</a:t>
            </a:r>
            <a:endParaRPr/>
          </a:p>
        </p:txBody>
      </p:sp>
      <p:pic>
        <p:nvPicPr>
          <p:cNvPr id="990" name="Google Shape;990;g146123bedfc_0_1"/>
          <p:cNvPicPr preferRelativeResize="0"/>
          <p:nvPr/>
        </p:nvPicPr>
        <p:blipFill rotWithShape="1">
          <a:blip r:embed="rId3">
            <a:alphaModFix/>
          </a:blip>
          <a:srcRect b="0" l="0" r="0" t="31768"/>
          <a:stretch/>
        </p:blipFill>
        <p:spPr>
          <a:xfrm>
            <a:off x="1586625" y="1047750"/>
            <a:ext cx="9015574" cy="5722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g146123bedfc_4_0"/>
          <p:cNvSpPr txBox="1"/>
          <p:nvPr/>
        </p:nvSpPr>
        <p:spPr>
          <a:xfrm>
            <a:off x="667979" y="3020528"/>
            <a:ext cx="10849800" cy="5538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b="1" i="0" lang="en-US" sz="3000" u="none" cap="none" strike="noStrike">
                <a:solidFill>
                  <a:schemeClr val="dk1"/>
                </a:solidFill>
                <a:latin typeface="Arial"/>
                <a:ea typeface="Arial"/>
                <a:cs typeface="Arial"/>
                <a:sym typeface="Arial"/>
              </a:rPr>
              <a:t>THANK YOU!!</a:t>
            </a:r>
            <a:endParaRPr b="1" i="0" sz="30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2019-04-27T00:55:32Z</dcterms:created>
  <dc:creator>Barbara Dorf</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001f46d7-683d-4398-8fa0-0d8715abfd1d</vt:lpwstr>
  </property>
</Properties>
</file>